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2" r:id="rId5"/>
    <p:sldId id="261" r:id="rId6"/>
    <p:sldId id="270" r:id="rId7"/>
    <p:sldId id="271" r:id="rId8"/>
    <p:sldId id="272" r:id="rId9"/>
    <p:sldId id="274" r:id="rId10"/>
    <p:sldId id="273" r:id="rId11"/>
    <p:sldId id="265" r:id="rId12"/>
    <p:sldId id="276" r:id="rId13"/>
    <p:sldId id="275" r:id="rId14"/>
    <p:sldId id="263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3636"/>
    <a:srgbClr val="FFC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reyas Goyal" userId="942011336d40a87e" providerId="LiveId" clId="{E6A11B8F-88D0-4FBD-AFDD-E5136E67112F}"/>
    <pc:docChg chg="undo redo custSel modSld">
      <pc:chgData name="Shreyas Goyal" userId="942011336d40a87e" providerId="LiveId" clId="{E6A11B8F-88D0-4FBD-AFDD-E5136E67112F}" dt="2024-09-13T15:20:41.529" v="544" actId="208"/>
      <pc:docMkLst>
        <pc:docMk/>
      </pc:docMkLst>
      <pc:sldChg chg="modSp mod">
        <pc:chgData name="Shreyas Goyal" userId="942011336d40a87e" providerId="LiveId" clId="{E6A11B8F-88D0-4FBD-AFDD-E5136E67112F}" dt="2024-09-13T15:20:41.529" v="544" actId="208"/>
        <pc:sldMkLst>
          <pc:docMk/>
          <pc:sldMk cId="0" sldId="259"/>
        </pc:sldMkLst>
        <pc:spChg chg="mod">
          <ac:chgData name="Shreyas Goyal" userId="942011336d40a87e" providerId="LiveId" clId="{E6A11B8F-88D0-4FBD-AFDD-E5136E67112F}" dt="2024-09-13T15:20:04.835" v="535" actId="208"/>
          <ac:spMkLst>
            <pc:docMk/>
            <pc:sldMk cId="0" sldId="259"/>
            <ac:spMk id="7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04.835" v="535" actId="208"/>
          <ac:spMkLst>
            <pc:docMk/>
            <pc:sldMk cId="0" sldId="259"/>
            <ac:spMk id="8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14.393" v="537" actId="207"/>
          <ac:spMkLst>
            <pc:docMk/>
            <pc:sldMk cId="0" sldId="259"/>
            <ac:spMk id="10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14.393" v="537" actId="207"/>
          <ac:spMkLst>
            <pc:docMk/>
            <pc:sldMk cId="0" sldId="259"/>
            <ac:spMk id="11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00.184" v="533" actId="208"/>
          <ac:spMkLst>
            <pc:docMk/>
            <pc:sldMk cId="0" sldId="259"/>
            <ac:spMk id="13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00.184" v="533" actId="208"/>
          <ac:spMkLst>
            <pc:docMk/>
            <pc:sldMk cId="0" sldId="259"/>
            <ac:spMk id="14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22.178" v="539" actId="208"/>
          <ac:spMkLst>
            <pc:docMk/>
            <pc:sldMk cId="0" sldId="259"/>
            <ac:spMk id="19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22.178" v="539" actId="208"/>
          <ac:spMkLst>
            <pc:docMk/>
            <pc:sldMk cId="0" sldId="259"/>
            <ac:spMk id="20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18.593" v="538" actId="207"/>
          <ac:spMkLst>
            <pc:docMk/>
            <pc:sldMk cId="0" sldId="259"/>
            <ac:spMk id="22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18.593" v="538" actId="207"/>
          <ac:spMkLst>
            <pc:docMk/>
            <pc:sldMk cId="0" sldId="259"/>
            <ac:spMk id="23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41.529" v="544" actId="208"/>
          <ac:spMkLst>
            <pc:docMk/>
            <pc:sldMk cId="0" sldId="259"/>
            <ac:spMk id="25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41.529" v="544" actId="208"/>
          <ac:spMkLst>
            <pc:docMk/>
            <pc:sldMk cId="0" sldId="259"/>
            <ac:spMk id="26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38.198" v="543" actId="207"/>
          <ac:spMkLst>
            <pc:docMk/>
            <pc:sldMk cId="0" sldId="259"/>
            <ac:spMk id="28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20:33.631" v="542" actId="207"/>
          <ac:spMkLst>
            <pc:docMk/>
            <pc:sldMk cId="0" sldId="259"/>
            <ac:spMk id="29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9:45.043" v="530" actId="207"/>
          <ac:spMkLst>
            <pc:docMk/>
            <pc:sldMk cId="0" sldId="259"/>
            <ac:spMk id="41" creationId="{F60B69FF-D281-735F-5752-A571E628B6BB}"/>
          </ac:spMkLst>
        </pc:spChg>
        <pc:spChg chg="mod">
          <ac:chgData name="Shreyas Goyal" userId="942011336d40a87e" providerId="LiveId" clId="{E6A11B8F-88D0-4FBD-AFDD-E5136E67112F}" dt="2024-09-13T15:19:45.043" v="530" actId="207"/>
          <ac:spMkLst>
            <pc:docMk/>
            <pc:sldMk cId="0" sldId="259"/>
            <ac:spMk id="42" creationId="{5EED91CE-D8B6-1367-547A-17AFFB135C1F}"/>
          </ac:spMkLst>
        </pc:spChg>
        <pc:grpChg chg="mod">
          <ac:chgData name="Shreyas Goyal" userId="942011336d40a87e" providerId="LiveId" clId="{E6A11B8F-88D0-4FBD-AFDD-E5136E67112F}" dt="2024-09-13T15:20:14.393" v="537" actId="207"/>
          <ac:grpSpMkLst>
            <pc:docMk/>
            <pc:sldMk cId="0" sldId="259"/>
            <ac:grpSpMk id="9" creationId="{00000000-0000-0000-0000-000000000000}"/>
          </ac:grpSpMkLst>
        </pc:grpChg>
        <pc:grpChg chg="mod">
          <ac:chgData name="Shreyas Goyal" userId="942011336d40a87e" providerId="LiveId" clId="{E6A11B8F-88D0-4FBD-AFDD-E5136E67112F}" dt="2024-09-13T15:19:54.420" v="532" actId="207"/>
          <ac:grpSpMkLst>
            <pc:docMk/>
            <pc:sldMk cId="0" sldId="259"/>
            <ac:grpSpMk id="12" creationId="{00000000-0000-0000-0000-000000000000}"/>
          </ac:grpSpMkLst>
        </pc:grpChg>
        <pc:grpChg chg="mod">
          <ac:chgData name="Shreyas Goyal" userId="942011336d40a87e" providerId="LiveId" clId="{E6A11B8F-88D0-4FBD-AFDD-E5136E67112F}" dt="2024-09-13T15:20:18.593" v="538" actId="207"/>
          <ac:grpSpMkLst>
            <pc:docMk/>
            <pc:sldMk cId="0" sldId="259"/>
            <ac:grpSpMk id="21" creationId="{00000000-0000-0000-0000-000000000000}"/>
          </ac:grpSpMkLst>
        </pc:grpChg>
        <pc:grpChg chg="mod">
          <ac:chgData name="Shreyas Goyal" userId="942011336d40a87e" providerId="LiveId" clId="{E6A11B8F-88D0-4FBD-AFDD-E5136E67112F}" dt="2024-09-13T15:20:27.333" v="541" actId="207"/>
          <ac:grpSpMkLst>
            <pc:docMk/>
            <pc:sldMk cId="0" sldId="259"/>
            <ac:grpSpMk id="24" creationId="{00000000-0000-0000-0000-000000000000}"/>
          </ac:grpSpMkLst>
        </pc:grpChg>
        <pc:grpChg chg="mod">
          <ac:chgData name="Shreyas Goyal" userId="942011336d40a87e" providerId="LiveId" clId="{E6A11B8F-88D0-4FBD-AFDD-E5136E67112F}" dt="2024-09-13T15:19:45.043" v="530" actId="207"/>
          <ac:grpSpMkLst>
            <pc:docMk/>
            <pc:sldMk cId="0" sldId="259"/>
            <ac:grpSpMk id="40" creationId="{94625C89-936A-1AFD-39F4-7935CECFF80E}"/>
          </ac:grpSpMkLst>
        </pc:grpChg>
      </pc:sldChg>
      <pc:sldChg chg="modSp mod">
        <pc:chgData name="Shreyas Goyal" userId="942011336d40a87e" providerId="LiveId" clId="{E6A11B8F-88D0-4FBD-AFDD-E5136E67112F}" dt="2024-09-13T09:49:03.380" v="28" actId="207"/>
        <pc:sldMkLst>
          <pc:docMk/>
          <pc:sldMk cId="0" sldId="260"/>
        </pc:sldMkLst>
        <pc:spChg chg="mod">
          <ac:chgData name="Shreyas Goyal" userId="942011336d40a87e" providerId="LiveId" clId="{E6A11B8F-88D0-4FBD-AFDD-E5136E67112F}" dt="2024-09-13T09:48:27.188" v="25" actId="108"/>
          <ac:spMkLst>
            <pc:docMk/>
            <pc:sldMk cId="0" sldId="260"/>
            <ac:spMk id="2" creationId="{00000000-0000-0000-0000-000000000000}"/>
          </ac:spMkLst>
        </pc:spChg>
        <pc:spChg chg="mod">
          <ac:chgData name="Shreyas Goyal" userId="942011336d40a87e" providerId="LiveId" clId="{E6A11B8F-88D0-4FBD-AFDD-E5136E67112F}" dt="2024-09-13T09:46:41.424" v="18" actId="207"/>
          <ac:spMkLst>
            <pc:docMk/>
            <pc:sldMk cId="0" sldId="260"/>
            <ac:spMk id="7" creationId="{00000000-0000-0000-0000-000000000000}"/>
          </ac:spMkLst>
        </pc:spChg>
        <pc:spChg chg="mod">
          <ac:chgData name="Shreyas Goyal" userId="942011336d40a87e" providerId="LiveId" clId="{E6A11B8F-88D0-4FBD-AFDD-E5136E67112F}" dt="2024-09-13T09:46:13.639" v="17" actId="207"/>
          <ac:spMkLst>
            <pc:docMk/>
            <pc:sldMk cId="0" sldId="260"/>
            <ac:spMk id="8" creationId="{00000000-0000-0000-0000-000000000000}"/>
          </ac:spMkLst>
        </pc:spChg>
        <pc:spChg chg="mod">
          <ac:chgData name="Shreyas Goyal" userId="942011336d40a87e" providerId="LiveId" clId="{E6A11B8F-88D0-4FBD-AFDD-E5136E67112F}" dt="2024-09-13T09:47:56.893" v="23" actId="207"/>
          <ac:spMkLst>
            <pc:docMk/>
            <pc:sldMk cId="0" sldId="260"/>
            <ac:spMk id="9" creationId="{00000000-0000-0000-0000-000000000000}"/>
          </ac:spMkLst>
        </pc:spChg>
        <pc:spChg chg="mod">
          <ac:chgData name="Shreyas Goyal" userId="942011336d40a87e" providerId="LiveId" clId="{E6A11B8F-88D0-4FBD-AFDD-E5136E67112F}" dt="2024-09-13T09:45:35.043" v="10" actId="207"/>
          <ac:spMkLst>
            <pc:docMk/>
            <pc:sldMk cId="0" sldId="260"/>
            <ac:spMk id="11" creationId="{00000000-0000-0000-0000-000000000000}"/>
          </ac:spMkLst>
        </pc:spChg>
        <pc:spChg chg="mod">
          <ac:chgData name="Shreyas Goyal" userId="942011336d40a87e" providerId="LiveId" clId="{E6A11B8F-88D0-4FBD-AFDD-E5136E67112F}" dt="2024-09-13T09:45:29.919" v="9" actId="207"/>
          <ac:spMkLst>
            <pc:docMk/>
            <pc:sldMk cId="0" sldId="260"/>
            <ac:spMk id="13" creationId="{00000000-0000-0000-0000-000000000000}"/>
          </ac:spMkLst>
        </pc:spChg>
        <pc:spChg chg="mod">
          <ac:chgData name="Shreyas Goyal" userId="942011336d40a87e" providerId="LiveId" clId="{E6A11B8F-88D0-4FBD-AFDD-E5136E67112F}" dt="2024-09-13T09:45:41.320" v="11" actId="207"/>
          <ac:spMkLst>
            <pc:docMk/>
            <pc:sldMk cId="0" sldId="260"/>
            <ac:spMk id="15" creationId="{00000000-0000-0000-0000-000000000000}"/>
          </ac:spMkLst>
        </pc:spChg>
        <pc:spChg chg="mod">
          <ac:chgData name="Shreyas Goyal" userId="942011336d40a87e" providerId="LiveId" clId="{E6A11B8F-88D0-4FBD-AFDD-E5136E67112F}" dt="2024-09-13T09:46:50.443" v="19" actId="207"/>
          <ac:spMkLst>
            <pc:docMk/>
            <pc:sldMk cId="0" sldId="260"/>
            <ac:spMk id="32" creationId="{00000000-0000-0000-0000-000000000000}"/>
          </ac:spMkLst>
        </pc:spChg>
        <pc:spChg chg="mod">
          <ac:chgData name="Shreyas Goyal" userId="942011336d40a87e" providerId="LiveId" clId="{E6A11B8F-88D0-4FBD-AFDD-E5136E67112F}" dt="2024-09-13T09:48:45.619" v="26" actId="207"/>
          <ac:spMkLst>
            <pc:docMk/>
            <pc:sldMk cId="0" sldId="260"/>
            <ac:spMk id="34" creationId="{00000000-0000-0000-0000-000000000000}"/>
          </ac:spMkLst>
        </pc:spChg>
        <pc:spChg chg="mod">
          <ac:chgData name="Shreyas Goyal" userId="942011336d40a87e" providerId="LiveId" clId="{E6A11B8F-88D0-4FBD-AFDD-E5136E67112F}" dt="2024-09-13T09:46:58.301" v="20" actId="207"/>
          <ac:spMkLst>
            <pc:docMk/>
            <pc:sldMk cId="0" sldId="260"/>
            <ac:spMk id="36" creationId="{00000000-0000-0000-0000-000000000000}"/>
          </ac:spMkLst>
        </pc:spChg>
        <pc:spChg chg="mod">
          <ac:chgData name="Shreyas Goyal" userId="942011336d40a87e" providerId="LiveId" clId="{E6A11B8F-88D0-4FBD-AFDD-E5136E67112F}" dt="2024-09-13T09:48:58.795" v="27" actId="207"/>
          <ac:spMkLst>
            <pc:docMk/>
            <pc:sldMk cId="0" sldId="260"/>
            <ac:spMk id="38" creationId="{00000000-0000-0000-0000-000000000000}"/>
          </ac:spMkLst>
        </pc:spChg>
        <pc:spChg chg="mod">
          <ac:chgData name="Shreyas Goyal" userId="942011336d40a87e" providerId="LiveId" clId="{E6A11B8F-88D0-4FBD-AFDD-E5136E67112F}" dt="2024-09-13T09:49:03.380" v="28" actId="207"/>
          <ac:spMkLst>
            <pc:docMk/>
            <pc:sldMk cId="0" sldId="260"/>
            <ac:spMk id="52" creationId="{C6115CE1-1065-02BF-8E0C-8430EA765E2B}"/>
          </ac:spMkLst>
        </pc:spChg>
        <pc:spChg chg="mod">
          <ac:chgData name="Shreyas Goyal" userId="942011336d40a87e" providerId="LiveId" clId="{E6A11B8F-88D0-4FBD-AFDD-E5136E67112F}" dt="2024-09-13T09:47:05.982" v="21" actId="207"/>
          <ac:spMkLst>
            <pc:docMk/>
            <pc:sldMk cId="0" sldId="260"/>
            <ac:spMk id="54" creationId="{9C3E3CB1-7F5A-439D-8653-B467DE0D4E07}"/>
          </ac:spMkLst>
        </pc:spChg>
        <pc:grpChg chg="mod">
          <ac:chgData name="Shreyas Goyal" userId="942011336d40a87e" providerId="LiveId" clId="{E6A11B8F-88D0-4FBD-AFDD-E5136E67112F}" dt="2024-09-13T09:46:13.639" v="17" actId="207"/>
          <ac:grpSpMkLst>
            <pc:docMk/>
            <pc:sldMk cId="0" sldId="260"/>
            <ac:grpSpMk id="6" creationId="{00000000-0000-0000-0000-000000000000}"/>
          </ac:grpSpMkLst>
        </pc:grpChg>
        <pc:grpChg chg="mod">
          <ac:chgData name="Shreyas Goyal" userId="942011336d40a87e" providerId="LiveId" clId="{E6A11B8F-88D0-4FBD-AFDD-E5136E67112F}" dt="2024-09-13T09:45:35.043" v="10" actId="207"/>
          <ac:grpSpMkLst>
            <pc:docMk/>
            <pc:sldMk cId="0" sldId="260"/>
            <ac:grpSpMk id="10" creationId="{00000000-0000-0000-0000-000000000000}"/>
          </ac:grpSpMkLst>
        </pc:grpChg>
        <pc:grpChg chg="mod">
          <ac:chgData name="Shreyas Goyal" userId="942011336d40a87e" providerId="LiveId" clId="{E6A11B8F-88D0-4FBD-AFDD-E5136E67112F}" dt="2024-09-13T09:45:29.919" v="9" actId="207"/>
          <ac:grpSpMkLst>
            <pc:docMk/>
            <pc:sldMk cId="0" sldId="260"/>
            <ac:grpSpMk id="12" creationId="{00000000-0000-0000-0000-000000000000}"/>
          </ac:grpSpMkLst>
        </pc:grpChg>
        <pc:grpChg chg="mod">
          <ac:chgData name="Shreyas Goyal" userId="942011336d40a87e" providerId="LiveId" clId="{E6A11B8F-88D0-4FBD-AFDD-E5136E67112F}" dt="2024-09-13T09:45:41.320" v="11" actId="207"/>
          <ac:grpSpMkLst>
            <pc:docMk/>
            <pc:sldMk cId="0" sldId="260"/>
            <ac:grpSpMk id="14" creationId="{00000000-0000-0000-0000-000000000000}"/>
          </ac:grpSpMkLst>
        </pc:grpChg>
        <pc:picChg chg="mod">
          <ac:chgData name="Shreyas Goyal" userId="942011336d40a87e" providerId="LiveId" clId="{E6A11B8F-88D0-4FBD-AFDD-E5136E67112F}" dt="2024-09-13T09:44:03.288" v="1" actId="1076"/>
          <ac:picMkLst>
            <pc:docMk/>
            <pc:sldMk cId="0" sldId="260"/>
            <ac:picMk id="47" creationId="{1ACBC67C-860A-F744-BD6E-FBB6E464529A}"/>
          </ac:picMkLst>
        </pc:picChg>
      </pc:sldChg>
      <pc:sldChg chg="modSp mod">
        <pc:chgData name="Shreyas Goyal" userId="942011336d40a87e" providerId="LiveId" clId="{E6A11B8F-88D0-4FBD-AFDD-E5136E67112F}" dt="2024-09-13T15:13:56.328" v="79" actId="20577"/>
        <pc:sldMkLst>
          <pc:docMk/>
          <pc:sldMk cId="0" sldId="261"/>
        </pc:sldMkLst>
        <pc:spChg chg="mod">
          <ac:chgData name="Shreyas Goyal" userId="942011336d40a87e" providerId="LiveId" clId="{E6A11B8F-88D0-4FBD-AFDD-E5136E67112F}" dt="2024-09-13T15:13:56.328" v="79" actId="20577"/>
          <ac:spMkLst>
            <pc:docMk/>
            <pc:sldMk cId="0" sldId="261"/>
            <ac:spMk id="26" creationId="{09595502-3D43-47B1-86E3-FEF608C43F20}"/>
          </ac:spMkLst>
        </pc:spChg>
      </pc:sldChg>
      <pc:sldChg chg="addSp modSp mod">
        <pc:chgData name="Shreyas Goyal" userId="942011336d40a87e" providerId="LiveId" clId="{E6A11B8F-88D0-4FBD-AFDD-E5136E67112F}" dt="2024-09-13T15:19:31.455" v="529" actId="207"/>
        <pc:sldMkLst>
          <pc:docMk/>
          <pc:sldMk cId="0" sldId="265"/>
        </pc:sldMkLst>
        <pc:spChg chg="mod">
          <ac:chgData name="Shreyas Goyal" userId="942011336d40a87e" providerId="LiveId" clId="{E6A11B8F-88D0-4FBD-AFDD-E5136E67112F}" dt="2024-09-13T15:11:00.366" v="29" actId="207"/>
          <ac:spMkLst>
            <pc:docMk/>
            <pc:sldMk cId="0" sldId="265"/>
            <ac:spMk id="15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7:01.831" v="434"/>
          <ac:spMkLst>
            <pc:docMk/>
            <pc:sldMk cId="0" sldId="265"/>
            <ac:spMk id="16" creationId="{FFFC5013-9AA0-5F83-81C6-03E8B0A6790D}"/>
          </ac:spMkLst>
        </pc:spChg>
        <pc:spChg chg="mod">
          <ac:chgData name="Shreyas Goyal" userId="942011336d40a87e" providerId="LiveId" clId="{E6A11B8F-88D0-4FBD-AFDD-E5136E67112F}" dt="2024-09-13T15:17:01.831" v="434"/>
          <ac:spMkLst>
            <pc:docMk/>
            <pc:sldMk cId="0" sldId="265"/>
            <ac:spMk id="17" creationId="{AE538653-1DC6-4D43-FE5D-9B67DDE3F078}"/>
          </ac:spMkLst>
        </pc:spChg>
        <pc:spChg chg="mod">
          <ac:chgData name="Shreyas Goyal" userId="942011336d40a87e" providerId="LiveId" clId="{E6A11B8F-88D0-4FBD-AFDD-E5136E67112F}" dt="2024-09-13T15:19:23.845" v="527" actId="207"/>
          <ac:spMkLst>
            <pc:docMk/>
            <pc:sldMk cId="0" sldId="265"/>
            <ac:spMk id="19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1:04.090" v="30" actId="207"/>
          <ac:spMkLst>
            <pc:docMk/>
            <pc:sldMk cId="0" sldId="265"/>
            <ac:spMk id="27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7:19.524" v="435"/>
          <ac:spMkLst>
            <pc:docMk/>
            <pc:sldMk cId="0" sldId="265"/>
            <ac:spMk id="28" creationId="{1A9FD89C-D2A1-DEC0-B60D-E0F6651C1731}"/>
          </ac:spMkLst>
        </pc:spChg>
        <pc:spChg chg="mod">
          <ac:chgData name="Shreyas Goyal" userId="942011336d40a87e" providerId="LiveId" clId="{E6A11B8F-88D0-4FBD-AFDD-E5136E67112F}" dt="2024-09-13T15:17:19.524" v="435"/>
          <ac:spMkLst>
            <pc:docMk/>
            <pc:sldMk cId="0" sldId="265"/>
            <ac:spMk id="29" creationId="{28B06911-56C3-48C2-4BEB-5728622B6B17}"/>
          </ac:spMkLst>
        </pc:spChg>
        <pc:spChg chg="mod">
          <ac:chgData name="Shreyas Goyal" userId="942011336d40a87e" providerId="LiveId" clId="{E6A11B8F-88D0-4FBD-AFDD-E5136E67112F}" dt="2024-09-13T15:19:27.456" v="528" actId="207"/>
          <ac:spMkLst>
            <pc:docMk/>
            <pc:sldMk cId="0" sldId="265"/>
            <ac:spMk id="31" creationId="{00000000-0000-0000-0000-000000000000}"/>
          </ac:spMkLst>
        </pc:spChg>
        <pc:spChg chg="add mod">
          <ac:chgData name="Shreyas Goyal" userId="942011336d40a87e" providerId="LiveId" clId="{E6A11B8F-88D0-4FBD-AFDD-E5136E67112F}" dt="2024-09-13T15:17:29.449" v="459" actId="20577"/>
          <ac:spMkLst>
            <pc:docMk/>
            <pc:sldMk cId="0" sldId="265"/>
            <ac:spMk id="32" creationId="{094BA539-726B-43E0-8087-85C03BF5B41C}"/>
          </ac:spMkLst>
        </pc:spChg>
        <pc:spChg chg="mod">
          <ac:chgData name="Shreyas Goyal" userId="942011336d40a87e" providerId="LiveId" clId="{E6A11B8F-88D0-4FBD-AFDD-E5136E67112F}" dt="2024-09-13T15:11:07.147" v="31" actId="207"/>
          <ac:spMkLst>
            <pc:docMk/>
            <pc:sldMk cId="0" sldId="265"/>
            <ac:spMk id="39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9:31.455" v="529" actId="207"/>
          <ac:spMkLst>
            <pc:docMk/>
            <pc:sldMk cId="0" sldId="265"/>
            <ac:spMk id="43" creationId="{00000000-0000-0000-0000-000000000000}"/>
          </ac:spMkLst>
        </pc:spChg>
        <pc:grpChg chg="add mod">
          <ac:chgData name="Shreyas Goyal" userId="942011336d40a87e" providerId="LiveId" clId="{E6A11B8F-88D0-4FBD-AFDD-E5136E67112F}" dt="2024-09-13T15:17:01.831" v="434"/>
          <ac:grpSpMkLst>
            <pc:docMk/>
            <pc:sldMk cId="0" sldId="265"/>
            <ac:grpSpMk id="6" creationId="{0B0B13E5-88AE-CDCC-8D40-4C5BF7E3F156}"/>
          </ac:grpSpMkLst>
        </pc:grpChg>
        <pc:grpChg chg="mod">
          <ac:chgData name="Shreyas Goyal" userId="942011336d40a87e" providerId="LiveId" clId="{E6A11B8F-88D0-4FBD-AFDD-E5136E67112F}" dt="2024-09-13T15:11:00.366" v="29" actId="207"/>
          <ac:grpSpMkLst>
            <pc:docMk/>
            <pc:sldMk cId="0" sldId="265"/>
            <ac:grpSpMk id="14" creationId="{00000000-0000-0000-0000-000000000000}"/>
          </ac:grpSpMkLst>
        </pc:grpChg>
        <pc:grpChg chg="add mod">
          <ac:chgData name="Shreyas Goyal" userId="942011336d40a87e" providerId="LiveId" clId="{E6A11B8F-88D0-4FBD-AFDD-E5136E67112F}" dt="2024-09-13T15:17:19.524" v="435"/>
          <ac:grpSpMkLst>
            <pc:docMk/>
            <pc:sldMk cId="0" sldId="265"/>
            <ac:grpSpMk id="20" creationId="{85CAB4F6-B199-D13A-984C-BAA00E85E3C1}"/>
          </ac:grpSpMkLst>
        </pc:grpChg>
        <pc:grpChg chg="mod">
          <ac:chgData name="Shreyas Goyal" userId="942011336d40a87e" providerId="LiveId" clId="{E6A11B8F-88D0-4FBD-AFDD-E5136E67112F}" dt="2024-09-13T15:11:04.090" v="30" actId="207"/>
          <ac:grpSpMkLst>
            <pc:docMk/>
            <pc:sldMk cId="0" sldId="265"/>
            <ac:grpSpMk id="26" creationId="{00000000-0000-0000-0000-000000000000}"/>
          </ac:grpSpMkLst>
        </pc:grpChg>
        <pc:grpChg chg="mod">
          <ac:chgData name="Shreyas Goyal" userId="942011336d40a87e" providerId="LiveId" clId="{E6A11B8F-88D0-4FBD-AFDD-E5136E67112F}" dt="2024-09-13T15:11:07.147" v="31" actId="207"/>
          <ac:grpSpMkLst>
            <pc:docMk/>
            <pc:sldMk cId="0" sldId="265"/>
            <ac:grpSpMk id="38" creationId="{00000000-0000-0000-0000-000000000000}"/>
          </ac:grpSpMkLst>
        </pc:grpChg>
      </pc:sldChg>
      <pc:sldChg chg="modSp mod">
        <pc:chgData name="Shreyas Goyal" userId="942011336d40a87e" providerId="LiveId" clId="{E6A11B8F-88D0-4FBD-AFDD-E5136E67112F}" dt="2024-09-13T15:14:30.625" v="136" actId="20577"/>
        <pc:sldMkLst>
          <pc:docMk/>
          <pc:sldMk cId="2948221083" sldId="270"/>
        </pc:sldMkLst>
        <pc:spChg chg="mod">
          <ac:chgData name="Shreyas Goyal" userId="942011336d40a87e" providerId="LiveId" clId="{E6A11B8F-88D0-4FBD-AFDD-E5136E67112F}" dt="2024-09-13T15:14:30.625" v="136" actId="20577"/>
          <ac:spMkLst>
            <pc:docMk/>
            <pc:sldMk cId="2948221083" sldId="270"/>
            <ac:spMk id="26" creationId="{09595502-3D43-47B1-86E3-FEF608C43F20}"/>
          </ac:spMkLst>
        </pc:spChg>
      </pc:sldChg>
      <pc:sldChg chg="modSp mod">
        <pc:chgData name="Shreyas Goyal" userId="942011336d40a87e" providerId="LiveId" clId="{E6A11B8F-88D0-4FBD-AFDD-E5136E67112F}" dt="2024-09-13T15:14:57.593" v="181" actId="20577"/>
        <pc:sldMkLst>
          <pc:docMk/>
          <pc:sldMk cId="2816864091" sldId="271"/>
        </pc:sldMkLst>
        <pc:spChg chg="mod">
          <ac:chgData name="Shreyas Goyal" userId="942011336d40a87e" providerId="LiveId" clId="{E6A11B8F-88D0-4FBD-AFDD-E5136E67112F}" dt="2024-09-13T15:14:57.593" v="181" actId="20577"/>
          <ac:spMkLst>
            <pc:docMk/>
            <pc:sldMk cId="2816864091" sldId="271"/>
            <ac:spMk id="26" creationId="{09595502-3D43-47B1-86E3-FEF608C43F20}"/>
          </ac:spMkLst>
        </pc:spChg>
      </pc:sldChg>
      <pc:sldChg chg="modSp mod">
        <pc:chgData name="Shreyas Goyal" userId="942011336d40a87e" providerId="LiveId" clId="{E6A11B8F-88D0-4FBD-AFDD-E5136E67112F}" dt="2024-09-13T15:15:57.647" v="363" actId="20577"/>
        <pc:sldMkLst>
          <pc:docMk/>
          <pc:sldMk cId="3697621682" sldId="272"/>
        </pc:sldMkLst>
        <pc:spChg chg="mod">
          <ac:chgData name="Shreyas Goyal" userId="942011336d40a87e" providerId="LiveId" clId="{E6A11B8F-88D0-4FBD-AFDD-E5136E67112F}" dt="2024-09-13T15:15:57.647" v="363" actId="20577"/>
          <ac:spMkLst>
            <pc:docMk/>
            <pc:sldMk cId="3697621682" sldId="272"/>
            <ac:spMk id="26" creationId="{09595502-3D43-47B1-86E3-FEF608C43F20}"/>
          </ac:spMkLst>
        </pc:spChg>
      </pc:sldChg>
      <pc:sldChg chg="addSp delSp modSp mod">
        <pc:chgData name="Shreyas Goyal" userId="942011336d40a87e" providerId="LiveId" clId="{E6A11B8F-88D0-4FBD-AFDD-E5136E67112F}" dt="2024-09-13T15:16:56.509" v="433" actId="22"/>
        <pc:sldMkLst>
          <pc:docMk/>
          <pc:sldMk cId="4270314260" sldId="273"/>
        </pc:sldMkLst>
        <pc:spChg chg="add del">
          <ac:chgData name="Shreyas Goyal" userId="942011336d40a87e" providerId="LiveId" clId="{E6A11B8F-88D0-4FBD-AFDD-E5136E67112F}" dt="2024-09-13T15:16:56.509" v="433" actId="22"/>
          <ac:spMkLst>
            <pc:docMk/>
            <pc:sldMk cId="4270314260" sldId="273"/>
            <ac:spMk id="4" creationId="{8DB339FF-7F09-364E-2327-398B3545BEBC}"/>
          </ac:spMkLst>
        </pc:spChg>
        <pc:spChg chg="mod">
          <ac:chgData name="Shreyas Goyal" userId="942011336d40a87e" providerId="LiveId" clId="{E6A11B8F-88D0-4FBD-AFDD-E5136E67112F}" dt="2024-09-13T15:16:44.995" v="431" actId="20577"/>
          <ac:spMkLst>
            <pc:docMk/>
            <pc:sldMk cId="4270314260" sldId="273"/>
            <ac:spMk id="26" creationId="{09595502-3D43-47B1-86E3-FEF608C43F20}"/>
          </ac:spMkLst>
        </pc:spChg>
      </pc:sldChg>
      <pc:sldChg chg="modSp mod">
        <pc:chgData name="Shreyas Goyal" userId="942011336d40a87e" providerId="LiveId" clId="{E6A11B8F-88D0-4FBD-AFDD-E5136E67112F}" dt="2024-09-13T15:16:32.353" v="408" actId="14100"/>
        <pc:sldMkLst>
          <pc:docMk/>
          <pc:sldMk cId="4055076029" sldId="274"/>
        </pc:sldMkLst>
        <pc:spChg chg="mod">
          <ac:chgData name="Shreyas Goyal" userId="942011336d40a87e" providerId="LiveId" clId="{E6A11B8F-88D0-4FBD-AFDD-E5136E67112F}" dt="2024-09-13T15:16:32.353" v="408" actId="14100"/>
          <ac:spMkLst>
            <pc:docMk/>
            <pc:sldMk cId="4055076029" sldId="274"/>
            <ac:spMk id="26" creationId="{09595502-3D43-47B1-86E3-FEF608C43F20}"/>
          </ac:spMkLst>
        </pc:spChg>
      </pc:sldChg>
      <pc:sldChg chg="addSp modSp mod">
        <pc:chgData name="Shreyas Goyal" userId="942011336d40a87e" providerId="LiveId" clId="{E6A11B8F-88D0-4FBD-AFDD-E5136E67112F}" dt="2024-09-13T15:19:03.973" v="524" actId="207"/>
        <pc:sldMkLst>
          <pc:docMk/>
          <pc:sldMk cId="2611702888" sldId="275"/>
        </pc:sldMkLst>
        <pc:spChg chg="mod">
          <ac:chgData name="Shreyas Goyal" userId="942011336d40a87e" providerId="LiveId" clId="{E6A11B8F-88D0-4FBD-AFDD-E5136E67112F}" dt="2024-09-13T15:18:27.247" v="518" actId="207"/>
          <ac:spMkLst>
            <pc:docMk/>
            <pc:sldMk cId="2611702888" sldId="275"/>
            <ac:spMk id="15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8:59.365" v="523" actId="207"/>
          <ac:spMkLst>
            <pc:docMk/>
            <pc:sldMk cId="2611702888" sldId="275"/>
            <ac:spMk id="16" creationId="{6E267EB9-0FF7-3394-DAB3-3C657525B2D2}"/>
          </ac:spMkLst>
        </pc:spChg>
        <pc:spChg chg="mod">
          <ac:chgData name="Shreyas Goyal" userId="942011336d40a87e" providerId="LiveId" clId="{E6A11B8F-88D0-4FBD-AFDD-E5136E67112F}" dt="2024-09-13T15:18:40.020" v="521" actId="207"/>
          <ac:spMkLst>
            <pc:docMk/>
            <pc:sldMk cId="2611702888" sldId="275"/>
            <ac:spMk id="19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8:06.680" v="493"/>
          <ac:spMkLst>
            <pc:docMk/>
            <pc:sldMk cId="2611702888" sldId="275"/>
            <ac:spMk id="20" creationId="{BFA96F34-8068-1B58-3CB4-9689CFACFFC2}"/>
          </ac:spMkLst>
        </pc:spChg>
        <pc:spChg chg="mod">
          <ac:chgData name="Shreyas Goyal" userId="942011336d40a87e" providerId="LiveId" clId="{E6A11B8F-88D0-4FBD-AFDD-E5136E67112F}" dt="2024-09-13T15:18:29.776" v="519" actId="207"/>
          <ac:spMkLst>
            <pc:docMk/>
            <pc:sldMk cId="2611702888" sldId="275"/>
            <ac:spMk id="27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8:06.680" v="493"/>
          <ac:spMkLst>
            <pc:docMk/>
            <pc:sldMk cId="2611702888" sldId="275"/>
            <ac:spMk id="28" creationId="{9D92ADE2-1937-22D3-A91F-B5F99CCD17D3}"/>
          </ac:spMkLst>
        </pc:spChg>
        <pc:spChg chg="add mod">
          <ac:chgData name="Shreyas Goyal" userId="942011336d40a87e" providerId="LiveId" clId="{E6A11B8F-88D0-4FBD-AFDD-E5136E67112F}" dt="2024-09-13T15:18:16.112" v="517" actId="20577"/>
          <ac:spMkLst>
            <pc:docMk/>
            <pc:sldMk cId="2611702888" sldId="275"/>
            <ac:spMk id="29" creationId="{3BB04BF3-0C98-82C6-C904-1C8C88472646}"/>
          </ac:spMkLst>
        </pc:spChg>
        <pc:spChg chg="mod">
          <ac:chgData name="Shreyas Goyal" userId="942011336d40a87e" providerId="LiveId" clId="{E6A11B8F-88D0-4FBD-AFDD-E5136E67112F}" dt="2024-09-13T15:18:48.399" v="522" actId="207"/>
          <ac:spMkLst>
            <pc:docMk/>
            <pc:sldMk cId="2611702888" sldId="275"/>
            <ac:spMk id="31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8:32.775" v="520" actId="207"/>
          <ac:spMkLst>
            <pc:docMk/>
            <pc:sldMk cId="2611702888" sldId="275"/>
            <ac:spMk id="39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9:03.973" v="524" actId="207"/>
          <ac:spMkLst>
            <pc:docMk/>
            <pc:sldMk cId="2611702888" sldId="275"/>
            <ac:spMk id="43" creationId="{00000000-0000-0000-0000-000000000000}"/>
          </ac:spMkLst>
        </pc:spChg>
        <pc:grpChg chg="mod">
          <ac:chgData name="Shreyas Goyal" userId="942011336d40a87e" providerId="LiveId" clId="{E6A11B8F-88D0-4FBD-AFDD-E5136E67112F}" dt="2024-09-13T15:18:27.247" v="518" actId="207"/>
          <ac:grpSpMkLst>
            <pc:docMk/>
            <pc:sldMk cId="2611702888" sldId="275"/>
            <ac:grpSpMk id="14" creationId="{00000000-0000-0000-0000-000000000000}"/>
          </ac:grpSpMkLst>
        </pc:grpChg>
        <pc:grpChg chg="add mod">
          <ac:chgData name="Shreyas Goyal" userId="942011336d40a87e" providerId="LiveId" clId="{E6A11B8F-88D0-4FBD-AFDD-E5136E67112F}" dt="2024-09-13T15:18:06.680" v="493"/>
          <ac:grpSpMkLst>
            <pc:docMk/>
            <pc:sldMk cId="2611702888" sldId="275"/>
            <ac:grpSpMk id="17" creationId="{E9F2E6D6-F596-FF67-E189-17DE838C028F}"/>
          </ac:grpSpMkLst>
        </pc:grpChg>
        <pc:grpChg chg="mod">
          <ac:chgData name="Shreyas Goyal" userId="942011336d40a87e" providerId="LiveId" clId="{E6A11B8F-88D0-4FBD-AFDD-E5136E67112F}" dt="2024-09-13T15:18:29.776" v="519" actId="207"/>
          <ac:grpSpMkLst>
            <pc:docMk/>
            <pc:sldMk cId="2611702888" sldId="275"/>
            <ac:grpSpMk id="26" creationId="{00000000-0000-0000-0000-000000000000}"/>
          </ac:grpSpMkLst>
        </pc:grpChg>
        <pc:grpChg chg="mod">
          <ac:chgData name="Shreyas Goyal" userId="942011336d40a87e" providerId="LiveId" clId="{E6A11B8F-88D0-4FBD-AFDD-E5136E67112F}" dt="2024-09-13T15:18:32.775" v="520" actId="207"/>
          <ac:grpSpMkLst>
            <pc:docMk/>
            <pc:sldMk cId="2611702888" sldId="275"/>
            <ac:grpSpMk id="38" creationId="{00000000-0000-0000-0000-000000000000}"/>
          </ac:grpSpMkLst>
        </pc:grpChg>
      </pc:sldChg>
      <pc:sldChg chg="addSp modSp mod">
        <pc:chgData name="Shreyas Goyal" userId="942011336d40a87e" providerId="LiveId" clId="{E6A11B8F-88D0-4FBD-AFDD-E5136E67112F}" dt="2024-09-13T15:19:17.386" v="526" actId="207"/>
        <pc:sldMkLst>
          <pc:docMk/>
          <pc:sldMk cId="2341278487" sldId="276"/>
        </pc:sldMkLst>
        <pc:spChg chg="mod">
          <ac:chgData name="Shreyas Goyal" userId="942011336d40a87e" providerId="LiveId" clId="{E6A11B8F-88D0-4FBD-AFDD-E5136E67112F}" dt="2024-09-13T15:17:42.160" v="460" actId="207"/>
          <ac:spMkLst>
            <pc:docMk/>
            <pc:sldMk cId="2341278487" sldId="276"/>
            <ac:spMk id="15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7:49.936" v="462"/>
          <ac:spMkLst>
            <pc:docMk/>
            <pc:sldMk cId="2341278487" sldId="276"/>
            <ac:spMk id="16" creationId="{3B23ED94-CA38-9181-D772-EB2D31A2E061}"/>
          </ac:spMkLst>
        </pc:spChg>
        <pc:spChg chg="mod">
          <ac:chgData name="Shreyas Goyal" userId="942011336d40a87e" providerId="LiveId" clId="{E6A11B8F-88D0-4FBD-AFDD-E5136E67112F}" dt="2024-09-13T15:17:49.936" v="462"/>
          <ac:spMkLst>
            <pc:docMk/>
            <pc:sldMk cId="2341278487" sldId="276"/>
            <ac:spMk id="17" creationId="{645781CA-3B77-407F-696A-4A73C8BCD0A0}"/>
          </ac:spMkLst>
        </pc:spChg>
        <pc:spChg chg="mod">
          <ac:chgData name="Shreyas Goyal" userId="942011336d40a87e" providerId="LiveId" clId="{E6A11B8F-88D0-4FBD-AFDD-E5136E67112F}" dt="2024-09-13T15:19:13.654" v="525" actId="207"/>
          <ac:spMkLst>
            <pc:docMk/>
            <pc:sldMk cId="2341278487" sldId="276"/>
            <ac:spMk id="19" creationId="{00000000-0000-0000-0000-000000000000}"/>
          </ac:spMkLst>
        </pc:spChg>
        <pc:spChg chg="add mod">
          <ac:chgData name="Shreyas Goyal" userId="942011336d40a87e" providerId="LiveId" clId="{E6A11B8F-88D0-4FBD-AFDD-E5136E67112F}" dt="2024-09-13T15:18:02.065" v="492" actId="20577"/>
          <ac:spMkLst>
            <pc:docMk/>
            <pc:sldMk cId="2341278487" sldId="276"/>
            <ac:spMk id="20" creationId="{D14C8DEB-8CB0-4349-C121-D768BECC82C3}"/>
          </ac:spMkLst>
        </pc:spChg>
        <pc:spChg chg="mod">
          <ac:chgData name="Shreyas Goyal" userId="942011336d40a87e" providerId="LiveId" clId="{E6A11B8F-88D0-4FBD-AFDD-E5136E67112F}" dt="2024-09-13T15:17:44.875" v="461" actId="207"/>
          <ac:spMkLst>
            <pc:docMk/>
            <pc:sldMk cId="2341278487" sldId="276"/>
            <ac:spMk id="39" creationId="{00000000-0000-0000-0000-000000000000}"/>
          </ac:spMkLst>
        </pc:spChg>
        <pc:spChg chg="mod">
          <ac:chgData name="Shreyas Goyal" userId="942011336d40a87e" providerId="LiveId" clId="{E6A11B8F-88D0-4FBD-AFDD-E5136E67112F}" dt="2024-09-13T15:19:17.386" v="526" actId="207"/>
          <ac:spMkLst>
            <pc:docMk/>
            <pc:sldMk cId="2341278487" sldId="276"/>
            <ac:spMk id="43" creationId="{00000000-0000-0000-0000-000000000000}"/>
          </ac:spMkLst>
        </pc:spChg>
        <pc:grpChg chg="add mod">
          <ac:chgData name="Shreyas Goyal" userId="942011336d40a87e" providerId="LiveId" clId="{E6A11B8F-88D0-4FBD-AFDD-E5136E67112F}" dt="2024-09-13T15:17:49.936" v="462"/>
          <ac:grpSpMkLst>
            <pc:docMk/>
            <pc:sldMk cId="2341278487" sldId="276"/>
            <ac:grpSpMk id="6" creationId="{F7344D69-B141-92EA-12AD-71D4C8633F67}"/>
          </ac:grpSpMkLst>
        </pc:grpChg>
        <pc:grpChg chg="mod">
          <ac:chgData name="Shreyas Goyal" userId="942011336d40a87e" providerId="LiveId" clId="{E6A11B8F-88D0-4FBD-AFDD-E5136E67112F}" dt="2024-09-13T15:17:42.160" v="460" actId="207"/>
          <ac:grpSpMkLst>
            <pc:docMk/>
            <pc:sldMk cId="2341278487" sldId="276"/>
            <ac:grpSpMk id="14" creationId="{00000000-0000-0000-0000-000000000000}"/>
          </ac:grpSpMkLst>
        </pc:grpChg>
        <pc:grpChg chg="mod">
          <ac:chgData name="Shreyas Goyal" userId="942011336d40a87e" providerId="LiveId" clId="{E6A11B8F-88D0-4FBD-AFDD-E5136E67112F}" dt="2024-09-13T15:17:44.875" v="461" actId="207"/>
          <ac:grpSpMkLst>
            <pc:docMk/>
            <pc:sldMk cId="2341278487" sldId="276"/>
            <ac:grpSpMk id="38" creationId="{00000000-0000-0000-0000-000000000000}"/>
          </ac:grpSpMkLst>
        </pc:grpChg>
      </pc:sldChg>
    </pc:docChg>
  </pc:docChgLst>
  <pc:docChgLst>
    <pc:chgData name="Shreyas Goyal" userId="942011336d40a87e" providerId="LiveId" clId="{26FBB410-A7C2-4991-B5B2-5E89BC06CD92}"/>
    <pc:docChg chg="undo redo custSel addSld delSld modSld sldOrd">
      <pc:chgData name="Shreyas Goyal" userId="942011336d40a87e" providerId="LiveId" clId="{26FBB410-A7C2-4991-B5B2-5E89BC06CD92}" dt="2024-07-19T16:40:16.415" v="7254" actId="207"/>
      <pc:docMkLst>
        <pc:docMk/>
      </pc:docMkLst>
      <pc:sldChg chg="addSp delSp modSp mod">
        <pc:chgData name="Shreyas Goyal" userId="942011336d40a87e" providerId="LiveId" clId="{26FBB410-A7C2-4991-B5B2-5E89BC06CD92}" dt="2024-07-19T09:24:50.407" v="1741" actId="1076"/>
        <pc:sldMkLst>
          <pc:docMk/>
          <pc:sldMk cId="0" sldId="256"/>
        </pc:sldMkLst>
        <pc:spChg chg="del mod ord">
          <ac:chgData name="Shreyas Goyal" userId="942011336d40a87e" providerId="LiveId" clId="{26FBB410-A7C2-4991-B5B2-5E89BC06CD92}" dt="2024-07-18T18:29:24.567" v="124" actId="12084"/>
          <ac:spMkLst>
            <pc:docMk/>
            <pc:sldMk cId="0" sldId="256"/>
            <ac:spMk id="2" creationId="{00000000-0000-0000-0000-000000000000}"/>
          </ac:spMkLst>
        </pc:spChg>
        <pc:spChg chg="add mod">
          <ac:chgData name="Shreyas Goyal" userId="942011336d40a87e" providerId="LiveId" clId="{26FBB410-A7C2-4991-B5B2-5E89BC06CD92}" dt="2024-07-19T09:24:50.407" v="1741" actId="1076"/>
          <ac:spMkLst>
            <pc:docMk/>
            <pc:sldMk cId="0" sldId="256"/>
            <ac:spMk id="2" creationId="{79A56E73-6AF3-137D-637A-D54FB667CD0E}"/>
          </ac:spMkLst>
        </pc:spChg>
        <pc:spChg chg="del">
          <ac:chgData name="Shreyas Goyal" userId="942011336d40a87e" providerId="LiveId" clId="{26FBB410-A7C2-4991-B5B2-5E89BC06CD92}" dt="2024-07-18T18:26:16.635" v="72" actId="478"/>
          <ac:spMkLst>
            <pc:docMk/>
            <pc:sldMk cId="0" sldId="256"/>
            <ac:spMk id="3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24:31.349" v="1739" actId="1076"/>
          <ac:spMkLst>
            <pc:docMk/>
            <pc:sldMk cId="0" sldId="256"/>
            <ac:spMk id="4" creationId="{00000000-0000-0000-0000-000000000000}"/>
          </ac:spMkLst>
        </pc:spChg>
        <pc:spChg chg="mod">
          <ac:chgData name="Shreyas Goyal" userId="942011336d40a87e" providerId="LiveId" clId="{26FBB410-A7C2-4991-B5B2-5E89BC06CD92}" dt="2024-07-18T20:09:06.994" v="258"/>
          <ac:spMkLst>
            <pc:docMk/>
            <pc:sldMk cId="0" sldId="256"/>
            <ac:spMk id="6" creationId="{00000000-0000-0000-0000-000000000000}"/>
          </ac:spMkLst>
        </pc:spChg>
        <pc:spChg chg="del">
          <ac:chgData name="Shreyas Goyal" userId="942011336d40a87e" providerId="LiveId" clId="{26FBB410-A7C2-4991-B5B2-5E89BC06CD92}" dt="2024-07-18T18:25:44.776" v="65" actId="478"/>
          <ac:spMkLst>
            <pc:docMk/>
            <pc:sldMk cId="0" sldId="256"/>
            <ac:spMk id="11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8T18:24:59.855" v="61" actId="478"/>
          <ac:spMkLst>
            <pc:docMk/>
            <pc:sldMk cId="0" sldId="256"/>
            <ac:spMk id="12" creationId="{00000000-0000-0000-0000-000000000000}"/>
          </ac:spMkLst>
        </pc:spChg>
        <pc:spChg chg="del">
          <ac:chgData name="Shreyas Goyal" userId="942011336d40a87e" providerId="LiveId" clId="{26FBB410-A7C2-4991-B5B2-5E89BC06CD92}" dt="2024-07-18T18:25:42.526" v="64" actId="478"/>
          <ac:spMkLst>
            <pc:docMk/>
            <pc:sldMk cId="0" sldId="256"/>
            <ac:spMk id="13" creationId="{00000000-0000-0000-0000-000000000000}"/>
          </ac:spMkLst>
        </pc:spChg>
        <pc:spChg chg="del">
          <ac:chgData name="Shreyas Goyal" userId="942011336d40a87e" providerId="LiveId" clId="{26FBB410-A7C2-4991-B5B2-5E89BC06CD92}" dt="2024-07-18T18:25:48.306" v="66" actId="478"/>
          <ac:spMkLst>
            <pc:docMk/>
            <pc:sldMk cId="0" sldId="256"/>
            <ac:spMk id="14" creationId="{00000000-0000-0000-0000-000000000000}"/>
          </ac:spMkLst>
        </pc:spChg>
        <pc:spChg chg="add mod">
          <ac:chgData name="Shreyas Goyal" userId="942011336d40a87e" providerId="LiveId" clId="{26FBB410-A7C2-4991-B5B2-5E89BC06CD92}" dt="2024-07-19T07:17:49.121" v="1106" actId="14100"/>
          <ac:spMkLst>
            <pc:docMk/>
            <pc:sldMk cId="0" sldId="256"/>
            <ac:spMk id="15" creationId="{94420802-CB80-03ED-73B2-776DD9EAFA00}"/>
          </ac:spMkLst>
        </pc:spChg>
        <pc:spChg chg="add mod">
          <ac:chgData name="Shreyas Goyal" userId="942011336d40a87e" providerId="LiveId" clId="{26FBB410-A7C2-4991-B5B2-5E89BC06CD92}" dt="2024-07-19T07:17:03.992" v="1097" actId="207"/>
          <ac:spMkLst>
            <pc:docMk/>
            <pc:sldMk cId="0" sldId="256"/>
            <ac:spMk id="16" creationId="{63ECA624-D0F6-7F60-E7D1-C1F1AC8B1C0F}"/>
          </ac:spMkLst>
        </pc:spChg>
        <pc:spChg chg="add mod">
          <ac:chgData name="Shreyas Goyal" userId="942011336d40a87e" providerId="LiveId" clId="{26FBB410-A7C2-4991-B5B2-5E89BC06CD92}" dt="2024-07-19T07:17:54.981" v="1108" actId="14100"/>
          <ac:spMkLst>
            <pc:docMk/>
            <pc:sldMk cId="0" sldId="256"/>
            <ac:spMk id="18" creationId="{A9E3E35A-9154-395A-090E-749D4FF62114}"/>
          </ac:spMkLst>
        </pc:spChg>
        <pc:grpChg chg="mod">
          <ac:chgData name="Shreyas Goyal" userId="942011336d40a87e" providerId="LiveId" clId="{26FBB410-A7C2-4991-B5B2-5E89BC06CD92}" dt="2024-07-19T09:24:29.953" v="1737" actId="1076"/>
          <ac:grpSpMkLst>
            <pc:docMk/>
            <pc:sldMk cId="0" sldId="256"/>
            <ac:grpSpMk id="5" creationId="{00000000-0000-0000-0000-000000000000}"/>
          </ac:grpSpMkLst>
        </pc:grpChg>
        <pc:grpChg chg="del mod">
          <ac:chgData name="Shreyas Goyal" userId="942011336d40a87e" providerId="LiveId" clId="{26FBB410-A7C2-4991-B5B2-5E89BC06CD92}" dt="2024-07-18T18:31:47.952" v="185" actId="478"/>
          <ac:grpSpMkLst>
            <pc:docMk/>
            <pc:sldMk cId="0" sldId="256"/>
            <ac:grpSpMk id="7" creationId="{00000000-0000-0000-0000-000000000000}"/>
          </ac:grpSpMkLst>
        </pc:grpChg>
        <pc:graphicFrameChg chg="add mod">
          <ac:chgData name="Shreyas Goyal" userId="942011336d40a87e" providerId="LiveId" clId="{26FBB410-A7C2-4991-B5B2-5E89BC06CD92}" dt="2024-07-19T09:24:47.867" v="1740"/>
          <ac:graphicFrameMkLst>
            <pc:docMk/>
            <pc:sldMk cId="0" sldId="256"/>
            <ac:graphicFrameMk id="19" creationId="{6CF62997-1D14-7477-69A7-23A469F74FF5}"/>
          </ac:graphicFrameMkLst>
        </pc:graphicFrameChg>
        <pc:picChg chg="add mod ord modCrop">
          <ac:chgData name="Shreyas Goyal" userId="942011336d40a87e" providerId="LiveId" clId="{26FBB410-A7C2-4991-B5B2-5E89BC06CD92}" dt="2024-07-19T07:18:04.575" v="1111" actId="1076"/>
          <ac:picMkLst>
            <pc:docMk/>
            <pc:sldMk cId="0" sldId="256"/>
            <ac:picMk id="17" creationId="{AA7D6C05-35C0-5616-B240-E421845AC868}"/>
          </ac:picMkLst>
        </pc:picChg>
      </pc:sldChg>
      <pc:sldChg chg="new del">
        <pc:chgData name="Shreyas Goyal" userId="942011336d40a87e" providerId="LiveId" clId="{26FBB410-A7C2-4991-B5B2-5E89BC06CD92}" dt="2024-07-18T18:31:57.325" v="188" actId="47"/>
        <pc:sldMkLst>
          <pc:docMk/>
          <pc:sldMk cId="2681514540" sldId="257"/>
        </pc:sldMkLst>
      </pc:sldChg>
      <pc:sldChg chg="addSp modSp new mod ord">
        <pc:chgData name="Shreyas Goyal" userId="942011336d40a87e" providerId="LiveId" clId="{26FBB410-A7C2-4991-B5B2-5E89BC06CD92}" dt="2024-07-19T08:04:11.393" v="1733"/>
        <pc:sldMkLst>
          <pc:docMk/>
          <pc:sldMk cId="4033713124" sldId="257"/>
        </pc:sldMkLst>
        <pc:spChg chg="mod">
          <ac:chgData name="Shreyas Goyal" userId="942011336d40a87e" providerId="LiveId" clId="{26FBB410-A7C2-4991-B5B2-5E89BC06CD92}" dt="2024-07-18T18:17:16.784" v="13" actId="1076"/>
          <ac:spMkLst>
            <pc:docMk/>
            <pc:sldMk cId="4033713124" sldId="257"/>
            <ac:spMk id="2" creationId="{00000000-0000-0000-0000-000000000000}"/>
          </ac:spMkLst>
        </pc:spChg>
        <pc:spChg chg="add mod">
          <ac:chgData name="Shreyas Goyal" userId="942011336d40a87e" providerId="LiveId" clId="{26FBB410-A7C2-4991-B5B2-5E89BC06CD92}" dt="2024-07-19T07:55:45.216" v="1496" actId="1076"/>
          <ac:spMkLst>
            <pc:docMk/>
            <pc:sldMk cId="4033713124" sldId="257"/>
            <ac:spMk id="2" creationId="{B6D24119-0E59-09BB-6A09-F967C6CB6EB0}"/>
          </ac:spMkLst>
        </pc:spChg>
        <pc:spChg chg="del">
          <ac:chgData name="Shreyas Goyal" userId="942011336d40a87e" providerId="LiveId" clId="{26FBB410-A7C2-4991-B5B2-5E89BC06CD92}" dt="2024-07-18T18:17:02.849" v="3" actId="478"/>
          <ac:spMkLst>
            <pc:docMk/>
            <pc:sldMk cId="4033713124" sldId="257"/>
            <ac:spMk id="3" creationId="{00000000-0000-0000-0000-000000000000}"/>
          </ac:spMkLst>
        </pc:spChg>
        <pc:spChg chg="mod">
          <ac:chgData name="Shreyas Goyal" userId="942011336d40a87e" providerId="LiveId" clId="{26FBB410-A7C2-4991-B5B2-5E89BC06CD92}" dt="2024-07-18T18:16:56.764" v="2" actId="1076"/>
          <ac:spMkLst>
            <pc:docMk/>
            <pc:sldMk cId="4033713124" sldId="257"/>
            <ac:spMk id="4" creationId="{00000000-0000-0000-0000-000000000000}"/>
          </ac:spMkLst>
        </pc:spChg>
        <pc:spChg chg="mod">
          <ac:chgData name="Shreyas Goyal" userId="942011336d40a87e" providerId="LiveId" clId="{26FBB410-A7C2-4991-B5B2-5E89BC06CD92}" dt="2024-07-18T18:24:18.248" v="57" actId="1076"/>
          <ac:spMkLst>
            <pc:docMk/>
            <pc:sldMk cId="4033713124" sldId="257"/>
            <ac:spMk id="6" creationId="{00000000-0000-0000-0000-000000000000}"/>
          </ac:spMkLst>
        </pc:spChg>
        <pc:spChg chg="mod">
          <ac:chgData name="Shreyas Goyal" userId="942011336d40a87e" providerId="LiveId" clId="{26FBB410-A7C2-4991-B5B2-5E89BC06CD92}" dt="2024-07-18T18:17:55.496" v="29" actId="20577"/>
          <ac:spMkLst>
            <pc:docMk/>
            <pc:sldMk cId="4033713124" sldId="257"/>
            <ac:spMk id="11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8T18:19:51.569" v="51" actId="478"/>
          <ac:spMkLst>
            <pc:docMk/>
            <pc:sldMk cId="4033713124" sldId="257"/>
            <ac:spMk id="12" creationId="{00000000-0000-0000-0000-000000000000}"/>
          </ac:spMkLst>
        </pc:spChg>
        <pc:spChg chg="mod">
          <ac:chgData name="Shreyas Goyal" userId="942011336d40a87e" providerId="LiveId" clId="{26FBB410-A7C2-4991-B5B2-5E89BC06CD92}" dt="2024-07-18T18:19:20.793" v="47" actId="1076"/>
          <ac:spMkLst>
            <pc:docMk/>
            <pc:sldMk cId="4033713124" sldId="257"/>
            <ac:spMk id="13" creationId="{00000000-0000-0000-0000-000000000000}"/>
          </ac:spMkLst>
        </pc:spChg>
        <pc:spChg chg="mod">
          <ac:chgData name="Shreyas Goyal" userId="942011336d40a87e" providerId="LiveId" clId="{26FBB410-A7C2-4991-B5B2-5E89BC06CD92}" dt="2024-07-18T18:18:11.442" v="32" actId="1076"/>
          <ac:spMkLst>
            <pc:docMk/>
            <pc:sldMk cId="4033713124" sldId="257"/>
            <ac:spMk id="14" creationId="{00000000-0000-0000-0000-000000000000}"/>
          </ac:spMkLst>
        </pc:spChg>
        <pc:spChg chg="add mod">
          <ac:chgData name="Shreyas Goyal" userId="942011336d40a87e" providerId="LiveId" clId="{26FBB410-A7C2-4991-B5B2-5E89BC06CD92}" dt="2024-07-18T18:18:18.683" v="42" actId="20577"/>
          <ac:spMkLst>
            <pc:docMk/>
            <pc:sldMk cId="4033713124" sldId="257"/>
            <ac:spMk id="15" creationId="{81C380A5-7920-65B7-F103-EA9C0147B9C5}"/>
          </ac:spMkLst>
        </pc:spChg>
        <pc:grpChg chg="mod">
          <ac:chgData name="Shreyas Goyal" userId="942011336d40a87e" providerId="LiveId" clId="{26FBB410-A7C2-4991-B5B2-5E89BC06CD92}" dt="2024-07-18T18:16:48.844" v="0" actId="1076"/>
          <ac:grpSpMkLst>
            <pc:docMk/>
            <pc:sldMk cId="4033713124" sldId="257"/>
            <ac:grpSpMk id="5" creationId="{00000000-0000-0000-0000-000000000000}"/>
          </ac:grpSpMkLst>
        </pc:grpChg>
        <pc:picChg chg="mod">
          <ac:chgData name="Shreyas Goyal" userId="942011336d40a87e" providerId="LiveId" clId="{26FBB410-A7C2-4991-B5B2-5E89BC06CD92}" dt="2024-07-18T18:19:43.932" v="49" actId="1076"/>
          <ac:picMkLst>
            <pc:docMk/>
            <pc:sldMk cId="4033713124" sldId="257"/>
            <ac:picMk id="16" creationId="{3F54F559-A712-448E-15FC-39A9FC08AF11}"/>
          </ac:picMkLst>
        </pc:picChg>
      </pc:sldChg>
      <pc:sldChg chg="addSp delSp modSp mod ord setBg">
        <pc:chgData name="Shreyas Goyal" userId="942011336d40a87e" providerId="LiveId" clId="{26FBB410-A7C2-4991-B5B2-5E89BC06CD92}" dt="2024-07-19T08:03:36.672" v="1731" actId="14100"/>
        <pc:sldMkLst>
          <pc:docMk/>
          <pc:sldMk cId="4088197365" sldId="258"/>
        </pc:sldMkLst>
        <pc:spChg chg="add mod">
          <ac:chgData name="Shreyas Goyal" userId="942011336d40a87e" providerId="LiveId" clId="{26FBB410-A7C2-4991-B5B2-5E89BC06CD92}" dt="2024-07-19T07:38:12.275" v="1182" actId="1076"/>
          <ac:spMkLst>
            <pc:docMk/>
            <pc:sldMk cId="4088197365" sldId="258"/>
            <ac:spMk id="5" creationId="{CC63AD1A-05C4-8987-1172-2F73AE466B92}"/>
          </ac:spMkLst>
        </pc:spChg>
        <pc:spChg chg="mod">
          <ac:chgData name="Shreyas Goyal" userId="942011336d40a87e" providerId="LiveId" clId="{26FBB410-A7C2-4991-B5B2-5E89BC06CD92}" dt="2024-07-19T07:38:19.896" v="1184" actId="14100"/>
          <ac:spMkLst>
            <pc:docMk/>
            <pc:sldMk cId="4088197365" sldId="258"/>
            <ac:spMk id="19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8:01:48.433" v="1717" actId="207"/>
          <ac:spMkLst>
            <pc:docMk/>
            <pc:sldMk cId="4088197365" sldId="258"/>
            <ac:spMk id="20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9T07:51:31.239" v="1452" actId="478"/>
          <ac:spMkLst>
            <pc:docMk/>
            <pc:sldMk cId="4088197365" sldId="258"/>
            <ac:spMk id="21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9T07:52:11.278" v="1457" actId="478"/>
          <ac:spMkLst>
            <pc:docMk/>
            <pc:sldMk cId="4088197365" sldId="258"/>
            <ac:spMk id="22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9T07:52:21.791" v="1460" actId="478"/>
          <ac:spMkLst>
            <pc:docMk/>
            <pc:sldMk cId="4088197365" sldId="258"/>
            <ac:spMk id="23" creationId="{00000000-0000-0000-0000-000000000000}"/>
          </ac:spMkLst>
        </pc:spChg>
        <pc:spChg chg="add del mod">
          <ac:chgData name="Shreyas Goyal" userId="942011336d40a87e" providerId="LiveId" clId="{26FBB410-A7C2-4991-B5B2-5E89BC06CD92}" dt="2024-07-19T07:39:52.879" v="1199" actId="478"/>
          <ac:spMkLst>
            <pc:docMk/>
            <pc:sldMk cId="4088197365" sldId="258"/>
            <ac:spMk id="24" creationId="{884369DA-DFD9-6F94-6D34-581446D3B61A}"/>
          </ac:spMkLst>
        </pc:spChg>
        <pc:spChg chg="mod">
          <ac:chgData name="Shreyas Goyal" userId="942011336d40a87e" providerId="LiveId" clId="{26FBB410-A7C2-4991-B5B2-5E89BC06CD92}" dt="2024-07-19T07:40:16.618" v="1201"/>
          <ac:spMkLst>
            <pc:docMk/>
            <pc:sldMk cId="4088197365" sldId="258"/>
            <ac:spMk id="26" creationId="{8AAFA636-167E-15B3-B6F6-E6F6ED8D3C43}"/>
          </ac:spMkLst>
        </pc:spChg>
        <pc:spChg chg="mod">
          <ac:chgData name="Shreyas Goyal" userId="942011336d40a87e" providerId="LiveId" clId="{26FBB410-A7C2-4991-B5B2-5E89BC06CD92}" dt="2024-07-19T07:42:02.155" v="1257" actId="20577"/>
          <ac:spMkLst>
            <pc:docMk/>
            <pc:sldMk cId="4088197365" sldId="258"/>
            <ac:spMk id="27" creationId="{57B6CD64-BCEF-07BB-BF91-20DF0D39642C}"/>
          </ac:spMkLst>
        </pc:spChg>
        <pc:spChg chg="mod">
          <ac:chgData name="Shreyas Goyal" userId="942011336d40a87e" providerId="LiveId" clId="{26FBB410-A7C2-4991-B5B2-5E89BC06CD92}" dt="2024-07-19T07:40:21.821" v="1203"/>
          <ac:spMkLst>
            <pc:docMk/>
            <pc:sldMk cId="4088197365" sldId="258"/>
            <ac:spMk id="33" creationId="{25D116C9-17D2-329D-1C29-A18E0959923B}"/>
          </ac:spMkLst>
        </pc:spChg>
        <pc:spChg chg="mod">
          <ac:chgData name="Shreyas Goyal" userId="942011336d40a87e" providerId="LiveId" clId="{26FBB410-A7C2-4991-B5B2-5E89BC06CD92}" dt="2024-07-19T07:42:22.685" v="1276" actId="20577"/>
          <ac:spMkLst>
            <pc:docMk/>
            <pc:sldMk cId="4088197365" sldId="258"/>
            <ac:spMk id="34" creationId="{ED67F0EA-232F-0099-F3C4-1DFDA531ADE6}"/>
          </ac:spMkLst>
        </pc:spChg>
        <pc:spChg chg="mod">
          <ac:chgData name="Shreyas Goyal" userId="942011336d40a87e" providerId="LiveId" clId="{26FBB410-A7C2-4991-B5B2-5E89BC06CD92}" dt="2024-07-19T07:40:39.780" v="1206"/>
          <ac:spMkLst>
            <pc:docMk/>
            <pc:sldMk cId="4088197365" sldId="258"/>
            <ac:spMk id="36" creationId="{103CC66D-E7E3-E76A-02F9-9BFDE0712541}"/>
          </ac:spMkLst>
        </pc:spChg>
        <pc:spChg chg="mod">
          <ac:chgData name="Shreyas Goyal" userId="942011336d40a87e" providerId="LiveId" clId="{26FBB410-A7C2-4991-B5B2-5E89BC06CD92}" dt="2024-07-19T07:58:24.565" v="1561" actId="1038"/>
          <ac:spMkLst>
            <pc:docMk/>
            <pc:sldMk cId="4088197365" sldId="258"/>
            <ac:spMk id="37" creationId="{75752AA4-A3CA-D2B3-5ACB-4E3CDEB3B9FB}"/>
          </ac:spMkLst>
        </pc:spChg>
        <pc:spChg chg="mod">
          <ac:chgData name="Shreyas Goyal" userId="942011336d40a87e" providerId="LiveId" clId="{26FBB410-A7C2-4991-B5B2-5E89BC06CD92}" dt="2024-07-19T07:43:41.766" v="1335" actId="14100"/>
          <ac:spMkLst>
            <pc:docMk/>
            <pc:sldMk cId="4088197365" sldId="258"/>
            <ac:spMk id="39" creationId="{B071E2D6-84B0-BD14-42CC-7F2B841134E0}"/>
          </ac:spMkLst>
        </pc:spChg>
        <pc:spChg chg="mod">
          <ac:chgData name="Shreyas Goyal" userId="942011336d40a87e" providerId="LiveId" clId="{26FBB410-A7C2-4991-B5B2-5E89BC06CD92}" dt="2024-07-19T07:43:33.209" v="1334" actId="14100"/>
          <ac:spMkLst>
            <pc:docMk/>
            <pc:sldMk cId="4088197365" sldId="258"/>
            <ac:spMk id="40" creationId="{57C77931-49C8-0DA5-C6B4-D8DF1964F1DF}"/>
          </ac:spMkLst>
        </pc:spChg>
        <pc:spChg chg="add mod">
          <ac:chgData name="Shreyas Goyal" userId="942011336d40a87e" providerId="LiveId" clId="{26FBB410-A7C2-4991-B5B2-5E89BC06CD92}" dt="2024-07-19T08:02:29.836" v="1720" actId="207"/>
          <ac:spMkLst>
            <pc:docMk/>
            <pc:sldMk cId="4088197365" sldId="258"/>
            <ac:spMk id="41" creationId="{4E152EA2-5E02-91F1-3DB1-0594AABC560D}"/>
          </ac:spMkLst>
        </pc:spChg>
        <pc:spChg chg="add mod">
          <ac:chgData name="Shreyas Goyal" userId="942011336d40a87e" providerId="LiveId" clId="{26FBB410-A7C2-4991-B5B2-5E89BC06CD92}" dt="2024-07-19T08:01:35.591" v="1715" actId="207"/>
          <ac:spMkLst>
            <pc:docMk/>
            <pc:sldMk cId="4088197365" sldId="258"/>
            <ac:spMk id="42" creationId="{66E97101-4EAF-997A-2905-A73A42816FCF}"/>
          </ac:spMkLst>
        </pc:spChg>
        <pc:spChg chg="add mod">
          <ac:chgData name="Shreyas Goyal" userId="942011336d40a87e" providerId="LiveId" clId="{26FBB410-A7C2-4991-B5B2-5E89BC06CD92}" dt="2024-07-19T07:58:03.288" v="1512" actId="1076"/>
          <ac:spMkLst>
            <pc:docMk/>
            <pc:sldMk cId="4088197365" sldId="258"/>
            <ac:spMk id="43" creationId="{018CFC83-AF2D-C45C-D899-894D8C362BDA}"/>
          </ac:spMkLst>
        </pc:spChg>
        <pc:spChg chg="add mod">
          <ac:chgData name="Shreyas Goyal" userId="942011336d40a87e" providerId="LiveId" clId="{26FBB410-A7C2-4991-B5B2-5E89BC06CD92}" dt="2024-07-19T07:59:09.571" v="1580" actId="207"/>
          <ac:spMkLst>
            <pc:docMk/>
            <pc:sldMk cId="4088197365" sldId="258"/>
            <ac:spMk id="44" creationId="{5E7F14C4-7D8B-605C-A2C3-B78AA6C478C6}"/>
          </ac:spMkLst>
        </pc:spChg>
        <pc:spChg chg="add mod">
          <ac:chgData name="Shreyas Goyal" userId="942011336d40a87e" providerId="LiveId" clId="{26FBB410-A7C2-4991-B5B2-5E89BC06CD92}" dt="2024-07-19T07:59:25.253" v="1582" actId="1076"/>
          <ac:spMkLst>
            <pc:docMk/>
            <pc:sldMk cId="4088197365" sldId="258"/>
            <ac:spMk id="45" creationId="{92B7C6EF-6C33-0A15-16D8-0B2F8F209823}"/>
          </ac:spMkLst>
        </pc:spChg>
        <pc:spChg chg="add mod">
          <ac:chgData name="Shreyas Goyal" userId="942011336d40a87e" providerId="LiveId" clId="{26FBB410-A7C2-4991-B5B2-5E89BC06CD92}" dt="2024-07-19T08:03:30.206" v="1729" actId="14100"/>
          <ac:spMkLst>
            <pc:docMk/>
            <pc:sldMk cId="4088197365" sldId="258"/>
            <ac:spMk id="46" creationId="{A57ABC19-AA4B-7785-7616-38BADD0E88D2}"/>
          </ac:spMkLst>
        </pc:spChg>
        <pc:spChg chg="add mod">
          <ac:chgData name="Shreyas Goyal" userId="942011336d40a87e" providerId="LiveId" clId="{26FBB410-A7C2-4991-B5B2-5E89BC06CD92}" dt="2024-07-19T08:01:30.523" v="1714" actId="207"/>
          <ac:spMkLst>
            <pc:docMk/>
            <pc:sldMk cId="4088197365" sldId="258"/>
            <ac:spMk id="47" creationId="{FB366E49-B3DC-AF17-F66D-5D086D4BD22F}"/>
          </ac:spMkLst>
        </pc:spChg>
        <pc:grpChg chg="mod">
          <ac:chgData name="Shreyas Goyal" userId="942011336d40a87e" providerId="LiveId" clId="{26FBB410-A7C2-4991-B5B2-5E89BC06CD92}" dt="2024-07-19T07:38:26.713" v="1185" actId="1076"/>
          <ac:grpSpMkLst>
            <pc:docMk/>
            <pc:sldMk cId="4088197365" sldId="258"/>
            <ac:grpSpMk id="6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07:40:35.301" v="1205" actId="1076"/>
          <ac:grpSpMkLst>
            <pc:docMk/>
            <pc:sldMk cId="4088197365" sldId="258"/>
            <ac:grpSpMk id="7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07:58:32.080" v="1578" actId="1038"/>
          <ac:grpSpMkLst>
            <pc:docMk/>
            <pc:sldMk cId="4088197365" sldId="258"/>
            <ac:grpSpMk id="11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07:58:11.105" v="1543" actId="1038"/>
          <ac:grpSpMkLst>
            <pc:docMk/>
            <pc:sldMk cId="4088197365" sldId="258"/>
            <ac:grpSpMk id="15" creationId="{00000000-0000-0000-0000-000000000000}"/>
          </ac:grpSpMkLst>
        </pc:grpChg>
        <pc:grpChg chg="add mod">
          <ac:chgData name="Shreyas Goyal" userId="942011336d40a87e" providerId="LiveId" clId="{26FBB410-A7C2-4991-B5B2-5E89BC06CD92}" dt="2024-07-19T08:03:03.513" v="1726" actId="14100"/>
          <ac:grpSpMkLst>
            <pc:docMk/>
            <pc:sldMk cId="4088197365" sldId="258"/>
            <ac:grpSpMk id="25" creationId="{B45B7955-409A-DC2E-FF45-4088CD34CFC3}"/>
          </ac:grpSpMkLst>
        </pc:grpChg>
        <pc:grpChg chg="del">
          <ac:chgData name="Shreyas Goyal" userId="942011336d40a87e" providerId="LiveId" clId="{26FBB410-A7C2-4991-B5B2-5E89BC06CD92}" dt="2024-07-19T07:39:55.491" v="1200" actId="478"/>
          <ac:grpSpMkLst>
            <pc:docMk/>
            <pc:sldMk cId="4088197365" sldId="258"/>
            <ac:grpSpMk id="28" creationId="{00000000-0000-0000-0000-000000000000}"/>
          </ac:grpSpMkLst>
        </pc:grpChg>
        <pc:grpChg chg="add mod">
          <ac:chgData name="Shreyas Goyal" userId="942011336d40a87e" providerId="LiveId" clId="{26FBB410-A7C2-4991-B5B2-5E89BC06CD92}" dt="2024-07-19T08:02:55.485" v="1724" actId="14100"/>
          <ac:grpSpMkLst>
            <pc:docMk/>
            <pc:sldMk cId="4088197365" sldId="258"/>
            <ac:grpSpMk id="32" creationId="{36176878-162E-A792-6DCF-B38AF189DA9C}"/>
          </ac:grpSpMkLst>
        </pc:grpChg>
        <pc:grpChg chg="add mod">
          <ac:chgData name="Shreyas Goyal" userId="942011336d40a87e" providerId="LiveId" clId="{26FBB410-A7C2-4991-B5B2-5E89BC06CD92}" dt="2024-07-19T08:03:36.672" v="1731" actId="14100"/>
          <ac:grpSpMkLst>
            <pc:docMk/>
            <pc:sldMk cId="4088197365" sldId="258"/>
            <ac:grpSpMk id="35" creationId="{76A5AE1C-E331-E793-07D6-2C4955F925BC}"/>
          </ac:grpSpMkLst>
        </pc:grpChg>
        <pc:grpChg chg="add mod">
          <ac:chgData name="Shreyas Goyal" userId="942011336d40a87e" providerId="LiveId" clId="{26FBB410-A7C2-4991-B5B2-5E89BC06CD92}" dt="2024-07-19T07:58:08.584" v="1530" actId="1038"/>
          <ac:grpSpMkLst>
            <pc:docMk/>
            <pc:sldMk cId="4088197365" sldId="258"/>
            <ac:grpSpMk id="38" creationId="{40181431-800E-CCAA-8D04-7863015A860E}"/>
          </ac:grpSpMkLst>
        </pc:grpChg>
      </pc:sldChg>
      <pc:sldChg chg="addSp delSp modSp mod ord">
        <pc:chgData name="Shreyas Goyal" userId="942011336d40a87e" providerId="LiveId" clId="{26FBB410-A7C2-4991-B5B2-5E89BC06CD92}" dt="2024-07-19T16:40:16.415" v="7254" actId="207"/>
        <pc:sldMkLst>
          <pc:docMk/>
          <pc:sldMk cId="0" sldId="259"/>
        </pc:sldMkLst>
        <pc:spChg chg="del">
          <ac:chgData name="Shreyas Goyal" userId="942011336d40a87e" providerId="LiveId" clId="{26FBB410-A7C2-4991-B5B2-5E89BC06CD92}" dt="2024-07-19T07:31:01.877" v="1128" actId="478"/>
          <ac:spMkLst>
            <pc:docMk/>
            <pc:sldMk cId="0" sldId="259"/>
            <ac:spMk id="2" creationId="{00000000-0000-0000-0000-000000000000}"/>
          </ac:spMkLst>
        </pc:spChg>
        <pc:spChg chg="add mod">
          <ac:chgData name="Shreyas Goyal" userId="942011336d40a87e" providerId="LiveId" clId="{26FBB410-A7C2-4991-B5B2-5E89BC06CD92}" dt="2024-07-19T16:39:35.854" v="7250" actId="20577"/>
          <ac:spMkLst>
            <pc:docMk/>
            <pc:sldMk cId="0" sldId="259"/>
            <ac:spMk id="2" creationId="{E6514667-568C-E5D4-CED0-D72A016AC189}"/>
          </ac:spMkLst>
        </pc:spChg>
        <pc:spChg chg="mod">
          <ac:chgData name="Shreyas Goyal" userId="942011336d40a87e" providerId="LiveId" clId="{26FBB410-A7C2-4991-B5B2-5E89BC06CD92}" dt="2024-07-19T16:29:25.310" v="6916" actId="1076"/>
          <ac:spMkLst>
            <pc:docMk/>
            <pc:sldMk cId="0" sldId="259"/>
            <ac:spMk id="10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29:17.762" v="6914" actId="14100"/>
          <ac:spMkLst>
            <pc:docMk/>
            <pc:sldMk cId="0" sldId="259"/>
            <ac:spMk id="11" creationId="{00000000-0000-0000-0000-000000000000}"/>
          </ac:spMkLst>
        </pc:spChg>
        <pc:spChg chg="del topLvl">
          <ac:chgData name="Shreyas Goyal" userId="942011336d40a87e" providerId="LiveId" clId="{26FBB410-A7C2-4991-B5B2-5E89BC06CD92}" dt="2024-07-19T16:29:51.105" v="6919" actId="478"/>
          <ac:spMkLst>
            <pc:docMk/>
            <pc:sldMk cId="0" sldId="259"/>
            <ac:spMk id="16" creationId="{00000000-0000-0000-0000-000000000000}"/>
          </ac:spMkLst>
        </pc:spChg>
        <pc:spChg chg="topLvl">
          <ac:chgData name="Shreyas Goyal" userId="942011336d40a87e" providerId="LiveId" clId="{26FBB410-A7C2-4991-B5B2-5E89BC06CD92}" dt="2024-07-19T16:29:51.105" v="6919" actId="478"/>
          <ac:spMkLst>
            <pc:docMk/>
            <pc:sldMk cId="0" sldId="259"/>
            <ac:spMk id="17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32:14.332" v="6947" actId="14100"/>
          <ac:spMkLst>
            <pc:docMk/>
            <pc:sldMk cId="0" sldId="259"/>
            <ac:spMk id="22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34:15.026" v="6980" actId="20577"/>
          <ac:spMkLst>
            <pc:docMk/>
            <pc:sldMk cId="0" sldId="259"/>
            <ac:spMk id="23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32:18.826" v="6948" actId="14100"/>
          <ac:spMkLst>
            <pc:docMk/>
            <pc:sldMk cId="0" sldId="259"/>
            <ac:spMk id="28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34:24.330" v="6998" actId="20577"/>
          <ac:spMkLst>
            <pc:docMk/>
            <pc:sldMk cId="0" sldId="259"/>
            <ac:spMk id="29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40:16.415" v="7254" actId="207"/>
          <ac:spMkLst>
            <pc:docMk/>
            <pc:sldMk cId="0" sldId="259"/>
            <ac:spMk id="30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35:49.237" v="7042" actId="1036"/>
          <ac:spMkLst>
            <pc:docMk/>
            <pc:sldMk cId="0" sldId="259"/>
            <ac:spMk id="31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36:02.655" v="7079" actId="1036"/>
          <ac:spMkLst>
            <pc:docMk/>
            <pc:sldMk cId="0" sldId="259"/>
            <ac:spMk id="32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36:44.743" v="7185" actId="1035"/>
          <ac:spMkLst>
            <pc:docMk/>
            <pc:sldMk cId="0" sldId="259"/>
            <ac:spMk id="33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36:40.281" v="7183" actId="1036"/>
          <ac:spMkLst>
            <pc:docMk/>
            <pc:sldMk cId="0" sldId="259"/>
            <ac:spMk id="34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6:28:48.621" v="6905" actId="478"/>
          <ac:spMkLst>
            <pc:docMk/>
            <pc:sldMk cId="0" sldId="259"/>
            <ac:spMk id="35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6:28:55.148" v="6908" actId="478"/>
          <ac:spMkLst>
            <pc:docMk/>
            <pc:sldMk cId="0" sldId="259"/>
            <ac:spMk id="36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6:28:55.975" v="6909" actId="478"/>
          <ac:spMkLst>
            <pc:docMk/>
            <pc:sldMk cId="0" sldId="259"/>
            <ac:spMk id="37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6:28:47.651" v="6904" actId="478"/>
          <ac:spMkLst>
            <pc:docMk/>
            <pc:sldMk cId="0" sldId="259"/>
            <ac:spMk id="38" creationId="{00000000-0000-0000-0000-000000000000}"/>
          </ac:spMkLst>
        </pc:spChg>
        <pc:spChg chg="add mod">
          <ac:chgData name="Shreyas Goyal" userId="942011336d40a87e" providerId="LiveId" clId="{26FBB410-A7C2-4991-B5B2-5E89BC06CD92}" dt="2024-07-19T16:27:29.795" v="6851"/>
          <ac:spMkLst>
            <pc:docMk/>
            <pc:sldMk cId="0" sldId="259"/>
            <ac:spMk id="39" creationId="{D6DBABED-C4EC-D3FF-2B3D-D798CCF61E64}"/>
          </ac:spMkLst>
        </pc:spChg>
        <pc:spChg chg="mod">
          <ac:chgData name="Shreyas Goyal" userId="942011336d40a87e" providerId="LiveId" clId="{26FBB410-A7C2-4991-B5B2-5E89BC06CD92}" dt="2024-07-19T16:32:03.132" v="6944" actId="14100"/>
          <ac:spMkLst>
            <pc:docMk/>
            <pc:sldMk cId="0" sldId="259"/>
            <ac:spMk id="41" creationId="{F60B69FF-D281-735F-5752-A571E628B6BB}"/>
          </ac:spMkLst>
        </pc:spChg>
        <pc:spChg chg="mod">
          <ac:chgData name="Shreyas Goyal" userId="942011336d40a87e" providerId="LiveId" clId="{26FBB410-A7C2-4991-B5B2-5E89BC06CD92}" dt="2024-07-19T16:32:25.674" v="6949" actId="1076"/>
          <ac:spMkLst>
            <pc:docMk/>
            <pc:sldMk cId="0" sldId="259"/>
            <ac:spMk id="42" creationId="{5EED91CE-D8B6-1367-547A-17AFFB135C1F}"/>
          </ac:spMkLst>
        </pc:spChg>
        <pc:spChg chg="mod">
          <ac:chgData name="Shreyas Goyal" userId="942011336d40a87e" providerId="LiveId" clId="{26FBB410-A7C2-4991-B5B2-5E89BC06CD92}" dt="2024-07-19T16:40:03.420" v="7251"/>
          <ac:spMkLst>
            <pc:docMk/>
            <pc:sldMk cId="0" sldId="259"/>
            <ac:spMk id="44" creationId="{76494714-BD3C-FA2A-9B6B-0890EE1ACF76}"/>
          </ac:spMkLst>
        </pc:spChg>
        <pc:spChg chg="mod">
          <ac:chgData name="Shreyas Goyal" userId="942011336d40a87e" providerId="LiveId" clId="{26FBB410-A7C2-4991-B5B2-5E89BC06CD92}" dt="2024-07-19T16:40:03.420" v="7251"/>
          <ac:spMkLst>
            <pc:docMk/>
            <pc:sldMk cId="0" sldId="259"/>
            <ac:spMk id="45" creationId="{B0DEA58A-B80D-4AD0-B373-E4323DCDC084}"/>
          </ac:spMkLst>
        </pc:spChg>
        <pc:grpChg chg="del mod">
          <ac:chgData name="Shreyas Goyal" userId="942011336d40a87e" providerId="LiveId" clId="{26FBB410-A7C2-4991-B5B2-5E89BC06CD92}" dt="2024-07-19T16:36:52.642" v="7186" actId="478"/>
          <ac:grpSpMkLst>
            <pc:docMk/>
            <pc:sldMk cId="0" sldId="259"/>
            <ac:grpSpMk id="3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6:35:49.237" v="7042" actId="1036"/>
          <ac:grpSpMkLst>
            <pc:docMk/>
            <pc:sldMk cId="0" sldId="259"/>
            <ac:grpSpMk id="6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6:35:49.237" v="7042" actId="1036"/>
          <ac:grpSpMkLst>
            <pc:docMk/>
            <pc:sldMk cId="0" sldId="259"/>
            <ac:grpSpMk id="9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6:36:02.655" v="7079" actId="1036"/>
          <ac:grpSpMkLst>
            <pc:docMk/>
            <pc:sldMk cId="0" sldId="259"/>
            <ac:grpSpMk id="12" creationId="{00000000-0000-0000-0000-000000000000}"/>
          </ac:grpSpMkLst>
        </pc:grpChg>
        <pc:grpChg chg="del">
          <ac:chgData name="Shreyas Goyal" userId="942011336d40a87e" providerId="LiveId" clId="{26FBB410-A7C2-4991-B5B2-5E89BC06CD92}" dt="2024-07-19T16:29:51.105" v="6919" actId="478"/>
          <ac:grpSpMkLst>
            <pc:docMk/>
            <pc:sldMk cId="0" sldId="259"/>
            <ac:grpSpMk id="15" creationId="{00000000-0000-0000-0000-000000000000}"/>
          </ac:grpSpMkLst>
        </pc:grpChg>
        <pc:grpChg chg="add del mod">
          <ac:chgData name="Shreyas Goyal" userId="942011336d40a87e" providerId="LiveId" clId="{26FBB410-A7C2-4991-B5B2-5E89BC06CD92}" dt="2024-07-19T16:36:44.743" v="7185" actId="1035"/>
          <ac:grpSpMkLst>
            <pc:docMk/>
            <pc:sldMk cId="0" sldId="259"/>
            <ac:grpSpMk id="18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6:36:44.743" v="7185" actId="1035"/>
          <ac:grpSpMkLst>
            <pc:docMk/>
            <pc:sldMk cId="0" sldId="259"/>
            <ac:grpSpMk id="21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6:36:40.281" v="7183" actId="1036"/>
          <ac:grpSpMkLst>
            <pc:docMk/>
            <pc:sldMk cId="0" sldId="259"/>
            <ac:grpSpMk id="24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6:36:40.281" v="7183" actId="1036"/>
          <ac:grpSpMkLst>
            <pc:docMk/>
            <pc:sldMk cId="0" sldId="259"/>
            <ac:grpSpMk id="27" creationId="{00000000-0000-0000-0000-000000000000}"/>
          </ac:grpSpMkLst>
        </pc:grpChg>
        <pc:grpChg chg="add mod">
          <ac:chgData name="Shreyas Goyal" userId="942011336d40a87e" providerId="LiveId" clId="{26FBB410-A7C2-4991-B5B2-5E89BC06CD92}" dt="2024-07-19T16:36:02.655" v="7079" actId="1036"/>
          <ac:grpSpMkLst>
            <pc:docMk/>
            <pc:sldMk cId="0" sldId="259"/>
            <ac:grpSpMk id="40" creationId="{94625C89-936A-1AFD-39F4-7935CECFF80E}"/>
          </ac:grpSpMkLst>
        </pc:grpChg>
        <pc:grpChg chg="add mod ord">
          <ac:chgData name="Shreyas Goyal" userId="942011336d40a87e" providerId="LiveId" clId="{26FBB410-A7C2-4991-B5B2-5E89BC06CD92}" dt="2024-07-19T16:40:13.311" v="7253" actId="1076"/>
          <ac:grpSpMkLst>
            <pc:docMk/>
            <pc:sldMk cId="0" sldId="259"/>
            <ac:grpSpMk id="43" creationId="{F28E72DB-2B8C-D6F5-E9CF-70CB078641F5}"/>
          </ac:grpSpMkLst>
        </pc:grpChg>
      </pc:sldChg>
      <pc:sldChg chg="addSp delSp modSp mod">
        <pc:chgData name="Shreyas Goyal" userId="942011336d40a87e" providerId="LiveId" clId="{26FBB410-A7C2-4991-B5B2-5E89BC06CD92}" dt="2024-07-19T07:18:22.487" v="1123" actId="1035"/>
        <pc:sldMkLst>
          <pc:docMk/>
          <pc:sldMk cId="0" sldId="260"/>
        </pc:sldMkLst>
        <pc:spChg chg="mod">
          <ac:chgData name="Shreyas Goyal" userId="942011336d40a87e" providerId="LiveId" clId="{26FBB410-A7C2-4991-B5B2-5E89BC06CD92}" dt="2024-07-19T06:51:43.770" v="482" actId="1076"/>
          <ac:spMkLst>
            <pc:docMk/>
            <pc:sldMk cId="0" sldId="260"/>
            <ac:spMk id="2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7:16:24.343" v="1091" actId="207"/>
          <ac:spMkLst>
            <pc:docMk/>
            <pc:sldMk cId="0" sldId="260"/>
            <ac:spMk id="4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6:56:15.346" v="753" actId="1036"/>
          <ac:spMkLst>
            <pc:docMk/>
            <pc:sldMk cId="0" sldId="260"/>
            <ac:spMk id="8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7:14:59.024" v="968" actId="1036"/>
          <ac:spMkLst>
            <pc:docMk/>
            <pc:sldMk cId="0" sldId="260"/>
            <ac:spMk id="9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7:06:11.999" v="871" actId="1037"/>
          <ac:spMkLst>
            <pc:docMk/>
            <pc:sldMk cId="0" sldId="260"/>
            <ac:spMk id="13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7:05:25.305" v="859" actId="20577"/>
          <ac:spMkLst>
            <pc:docMk/>
            <pc:sldMk cId="0" sldId="260"/>
            <ac:spMk id="15" creationId="{00000000-0000-0000-0000-000000000000}"/>
          </ac:spMkLst>
        </pc:spChg>
        <pc:spChg chg="add del mod topLvl">
          <ac:chgData name="Shreyas Goyal" userId="942011336d40a87e" providerId="LiveId" clId="{26FBB410-A7C2-4991-B5B2-5E89BC06CD92}" dt="2024-07-19T07:11:41.573" v="912" actId="14100"/>
          <ac:spMkLst>
            <pc:docMk/>
            <pc:sldMk cId="0" sldId="260"/>
            <ac:spMk id="17" creationId="{00000000-0000-0000-0000-000000000000}"/>
          </ac:spMkLst>
        </pc:spChg>
        <pc:spChg chg="del mod topLvl">
          <ac:chgData name="Shreyas Goyal" userId="942011336d40a87e" providerId="LiveId" clId="{26FBB410-A7C2-4991-B5B2-5E89BC06CD92}" dt="2024-07-19T07:05:47.088" v="866" actId="478"/>
          <ac:spMkLst>
            <pc:docMk/>
            <pc:sldMk cId="0" sldId="260"/>
            <ac:spMk id="18" creationId="{00000000-0000-0000-0000-000000000000}"/>
          </ac:spMkLst>
        </pc:spChg>
        <pc:spChg chg="mod topLvl">
          <ac:chgData name="Shreyas Goyal" userId="942011336d40a87e" providerId="LiveId" clId="{26FBB410-A7C2-4991-B5B2-5E89BC06CD92}" dt="2024-07-19T07:06:01.283" v="869" actId="478"/>
          <ac:spMkLst>
            <pc:docMk/>
            <pc:sldMk cId="0" sldId="260"/>
            <ac:spMk id="20" creationId="{00000000-0000-0000-0000-000000000000}"/>
          </ac:spMkLst>
        </pc:spChg>
        <pc:spChg chg="del mod topLvl">
          <ac:chgData name="Shreyas Goyal" userId="942011336d40a87e" providerId="LiveId" clId="{26FBB410-A7C2-4991-B5B2-5E89BC06CD92}" dt="2024-07-19T07:06:01.283" v="869" actId="478"/>
          <ac:spMkLst>
            <pc:docMk/>
            <pc:sldMk cId="0" sldId="260"/>
            <ac:spMk id="21" creationId="{00000000-0000-0000-0000-000000000000}"/>
          </ac:spMkLst>
        </pc:spChg>
        <pc:spChg chg="mod topLvl">
          <ac:chgData name="Shreyas Goyal" userId="942011336d40a87e" providerId="LiveId" clId="{26FBB410-A7C2-4991-B5B2-5E89BC06CD92}" dt="2024-07-19T07:05:01.131" v="852" actId="478"/>
          <ac:spMkLst>
            <pc:docMk/>
            <pc:sldMk cId="0" sldId="260"/>
            <ac:spMk id="23" creationId="{00000000-0000-0000-0000-000000000000}"/>
          </ac:spMkLst>
        </pc:spChg>
        <pc:spChg chg="del mod topLvl">
          <ac:chgData name="Shreyas Goyal" userId="942011336d40a87e" providerId="LiveId" clId="{26FBB410-A7C2-4991-B5B2-5E89BC06CD92}" dt="2024-07-19T07:05:01.131" v="852" actId="478"/>
          <ac:spMkLst>
            <pc:docMk/>
            <pc:sldMk cId="0" sldId="260"/>
            <ac:spMk id="24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9T07:05:22.228" v="858" actId="478"/>
          <ac:spMkLst>
            <pc:docMk/>
            <pc:sldMk cId="0" sldId="260"/>
            <ac:spMk id="25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9T07:05:33.957" v="863" actId="478"/>
          <ac:spMkLst>
            <pc:docMk/>
            <pc:sldMk cId="0" sldId="260"/>
            <ac:spMk id="26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6:46:34.050" v="346" actId="1076"/>
          <ac:spMkLst>
            <pc:docMk/>
            <pc:sldMk cId="0" sldId="260"/>
            <ac:spMk id="27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6:56:22.313" v="765" actId="1036"/>
          <ac:spMkLst>
            <pc:docMk/>
            <pc:sldMk cId="0" sldId="260"/>
            <ac:spMk id="33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7:15:12.182" v="999" actId="1036"/>
          <ac:spMkLst>
            <pc:docMk/>
            <pc:sldMk cId="0" sldId="260"/>
            <ac:spMk id="34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6:56:30.601" v="778" actId="1036"/>
          <ac:spMkLst>
            <pc:docMk/>
            <pc:sldMk cId="0" sldId="260"/>
            <ac:spMk id="37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7:15:29.713" v="1052" actId="1035"/>
          <ac:spMkLst>
            <pc:docMk/>
            <pc:sldMk cId="0" sldId="260"/>
            <ac:spMk id="38" creationId="{00000000-0000-0000-0000-000000000000}"/>
          </ac:spMkLst>
        </pc:spChg>
        <pc:spChg chg="del topLvl">
          <ac:chgData name="Shreyas Goyal" userId="942011336d40a87e" providerId="LiveId" clId="{26FBB410-A7C2-4991-B5B2-5E89BC06CD92}" dt="2024-07-19T06:46:19.947" v="343" actId="478"/>
          <ac:spMkLst>
            <pc:docMk/>
            <pc:sldMk cId="0" sldId="260"/>
            <ac:spMk id="40" creationId="{00000000-0000-0000-0000-000000000000}"/>
          </ac:spMkLst>
        </pc:spChg>
        <pc:spChg chg="topLvl">
          <ac:chgData name="Shreyas Goyal" userId="942011336d40a87e" providerId="LiveId" clId="{26FBB410-A7C2-4991-B5B2-5E89BC06CD92}" dt="2024-07-19T06:46:19.947" v="343" actId="478"/>
          <ac:spMkLst>
            <pc:docMk/>
            <pc:sldMk cId="0" sldId="260"/>
            <ac:spMk id="41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6:46:26.143" v="344" actId="1076"/>
          <ac:spMkLst>
            <pc:docMk/>
            <pc:sldMk cId="0" sldId="260"/>
            <ac:spMk id="42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9T07:05:32.113" v="862" actId="478"/>
          <ac:spMkLst>
            <pc:docMk/>
            <pc:sldMk cId="0" sldId="260"/>
            <ac:spMk id="43" creationId="{00000000-0000-0000-0000-000000000000}"/>
          </ac:spMkLst>
        </pc:spChg>
        <pc:spChg chg="add mod">
          <ac:chgData name="Shreyas Goyal" userId="942011336d40a87e" providerId="LiveId" clId="{26FBB410-A7C2-4991-B5B2-5E89BC06CD92}" dt="2024-07-19T07:18:19.226" v="1118" actId="1035"/>
          <ac:spMkLst>
            <pc:docMk/>
            <pc:sldMk cId="0" sldId="260"/>
            <ac:spMk id="52" creationId="{C6115CE1-1065-02BF-8E0C-8430EA765E2B}"/>
          </ac:spMkLst>
        </pc:spChg>
        <pc:spChg chg="mod">
          <ac:chgData name="Shreyas Goyal" userId="942011336d40a87e" providerId="LiveId" clId="{26FBB410-A7C2-4991-B5B2-5E89BC06CD92}" dt="2024-07-19T07:13:36.946" v="925"/>
          <ac:spMkLst>
            <pc:docMk/>
            <pc:sldMk cId="0" sldId="260"/>
            <ac:spMk id="54" creationId="{9C3E3CB1-7F5A-439D-8653-B467DE0D4E07}"/>
          </ac:spMkLst>
        </pc:spChg>
        <pc:spChg chg="mod">
          <ac:chgData name="Shreyas Goyal" userId="942011336d40a87e" providerId="LiveId" clId="{26FBB410-A7C2-4991-B5B2-5E89BC06CD92}" dt="2024-07-19T07:13:43.551" v="928" actId="20577"/>
          <ac:spMkLst>
            <pc:docMk/>
            <pc:sldMk cId="0" sldId="260"/>
            <ac:spMk id="55" creationId="{F52DF789-FD47-7AC5-2BDD-D74A288D5080}"/>
          </ac:spMkLst>
        </pc:spChg>
        <pc:grpChg chg="mod">
          <ac:chgData name="Shreyas Goyal" userId="942011336d40a87e" providerId="LiveId" clId="{26FBB410-A7C2-4991-B5B2-5E89BC06CD92}" dt="2024-07-19T06:46:30.817" v="345" actId="1076"/>
          <ac:grpSpMkLst>
            <pc:docMk/>
            <pc:sldMk cId="0" sldId="260"/>
            <ac:grpSpMk id="3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07:15:04.472" v="978" actId="1036"/>
          <ac:grpSpMkLst>
            <pc:docMk/>
            <pc:sldMk cId="0" sldId="260"/>
            <ac:grpSpMk id="6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06:55:33.821" v="738" actId="1076"/>
          <ac:grpSpMkLst>
            <pc:docMk/>
            <pc:sldMk cId="0" sldId="260"/>
            <ac:grpSpMk id="10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07:11:39.824" v="907" actId="14100"/>
          <ac:grpSpMkLst>
            <pc:docMk/>
            <pc:sldMk cId="0" sldId="260"/>
            <ac:grpSpMk id="12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06:55:33.821" v="738" actId="1076"/>
          <ac:grpSpMkLst>
            <pc:docMk/>
            <pc:sldMk cId="0" sldId="260"/>
            <ac:grpSpMk id="14" creationId="{00000000-0000-0000-0000-000000000000}"/>
          </ac:grpSpMkLst>
        </pc:grpChg>
        <pc:grpChg chg="add del mod">
          <ac:chgData name="Shreyas Goyal" userId="942011336d40a87e" providerId="LiveId" clId="{26FBB410-A7C2-4991-B5B2-5E89BC06CD92}" dt="2024-07-19T07:05:47.088" v="866" actId="478"/>
          <ac:grpSpMkLst>
            <pc:docMk/>
            <pc:sldMk cId="0" sldId="260"/>
            <ac:grpSpMk id="16" creationId="{00000000-0000-0000-0000-000000000000}"/>
          </ac:grpSpMkLst>
        </pc:grpChg>
        <pc:grpChg chg="del mod">
          <ac:chgData name="Shreyas Goyal" userId="942011336d40a87e" providerId="LiveId" clId="{26FBB410-A7C2-4991-B5B2-5E89BC06CD92}" dt="2024-07-19T07:06:01.283" v="869" actId="478"/>
          <ac:grpSpMkLst>
            <pc:docMk/>
            <pc:sldMk cId="0" sldId="260"/>
            <ac:grpSpMk id="19" creationId="{00000000-0000-0000-0000-000000000000}"/>
          </ac:grpSpMkLst>
        </pc:grpChg>
        <pc:grpChg chg="del mod">
          <ac:chgData name="Shreyas Goyal" userId="942011336d40a87e" providerId="LiveId" clId="{26FBB410-A7C2-4991-B5B2-5E89BC06CD92}" dt="2024-07-19T07:05:01.131" v="852" actId="478"/>
          <ac:grpSpMkLst>
            <pc:docMk/>
            <pc:sldMk cId="0" sldId="260"/>
            <ac:grpSpMk id="22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06:46:41.502" v="347" actId="1076"/>
          <ac:grpSpMkLst>
            <pc:docMk/>
            <pc:sldMk cId="0" sldId="260"/>
            <ac:grpSpMk id="28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07:15:18.237" v="1018" actId="1035"/>
          <ac:grpSpMkLst>
            <pc:docMk/>
            <pc:sldMk cId="0" sldId="260"/>
            <ac:grpSpMk id="31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07:15:23.354" v="1031" actId="1036"/>
          <ac:grpSpMkLst>
            <pc:docMk/>
            <pc:sldMk cId="0" sldId="260"/>
            <ac:grpSpMk id="35" creationId="{00000000-0000-0000-0000-000000000000}"/>
          </ac:grpSpMkLst>
        </pc:grpChg>
        <pc:grpChg chg="del mod">
          <ac:chgData name="Shreyas Goyal" userId="942011336d40a87e" providerId="LiveId" clId="{26FBB410-A7C2-4991-B5B2-5E89BC06CD92}" dt="2024-07-19T06:46:19.947" v="343" actId="478"/>
          <ac:grpSpMkLst>
            <pc:docMk/>
            <pc:sldMk cId="0" sldId="260"/>
            <ac:grpSpMk id="39" creationId="{00000000-0000-0000-0000-000000000000}"/>
          </ac:grpSpMkLst>
        </pc:grpChg>
        <pc:grpChg chg="add mod">
          <ac:chgData name="Shreyas Goyal" userId="942011336d40a87e" providerId="LiveId" clId="{26FBB410-A7C2-4991-B5B2-5E89BC06CD92}" dt="2024-07-19T07:18:22.487" v="1123" actId="1035"/>
          <ac:grpSpMkLst>
            <pc:docMk/>
            <pc:sldMk cId="0" sldId="260"/>
            <ac:grpSpMk id="53" creationId="{AF73D338-F2E1-C50A-EDBB-FA65EE5EB091}"/>
          </ac:grpSpMkLst>
        </pc:grpChg>
        <pc:picChg chg="add mod modCrop">
          <ac:chgData name="Shreyas Goyal" userId="942011336d40a87e" providerId="LiveId" clId="{26FBB410-A7C2-4991-B5B2-5E89BC06CD92}" dt="2024-07-19T07:11:02.960" v="894" actId="1076"/>
          <ac:picMkLst>
            <pc:docMk/>
            <pc:sldMk cId="0" sldId="260"/>
            <ac:picMk id="45" creationId="{F012326E-D984-E46B-061D-3F6EEE78E07C}"/>
          </ac:picMkLst>
        </pc:picChg>
        <pc:picChg chg="add mod">
          <ac:chgData name="Shreyas Goyal" userId="942011336d40a87e" providerId="LiveId" clId="{26FBB410-A7C2-4991-B5B2-5E89BC06CD92}" dt="2024-07-19T07:11:57.885" v="916" actId="1076"/>
          <ac:picMkLst>
            <pc:docMk/>
            <pc:sldMk cId="0" sldId="260"/>
            <ac:picMk id="47" creationId="{1ACBC67C-860A-F744-BD6E-FBB6E464529A}"/>
          </ac:picMkLst>
        </pc:picChg>
        <pc:picChg chg="add del mod">
          <ac:chgData name="Shreyas Goyal" userId="942011336d40a87e" providerId="LiveId" clId="{26FBB410-A7C2-4991-B5B2-5E89BC06CD92}" dt="2024-07-19T07:10:14.243" v="889" actId="1076"/>
          <ac:picMkLst>
            <pc:docMk/>
            <pc:sldMk cId="0" sldId="260"/>
            <ac:picMk id="49" creationId="{ACD702D0-2596-5614-8C77-EB41E7AC9086}"/>
          </ac:picMkLst>
        </pc:picChg>
        <pc:picChg chg="add mod">
          <ac:chgData name="Shreyas Goyal" userId="942011336d40a87e" providerId="LiveId" clId="{26FBB410-A7C2-4991-B5B2-5E89BC06CD92}" dt="2024-07-19T07:10:52.724" v="892" actId="1076"/>
          <ac:picMkLst>
            <pc:docMk/>
            <pc:sldMk cId="0" sldId="260"/>
            <ac:picMk id="51" creationId="{9F5E7688-561F-BA64-9D8A-5063BFD86FCB}"/>
          </ac:picMkLst>
        </pc:picChg>
      </pc:sldChg>
      <pc:sldChg chg="addSp delSp modSp mod">
        <pc:chgData name="Shreyas Goyal" userId="942011336d40a87e" providerId="LiveId" clId="{26FBB410-A7C2-4991-B5B2-5E89BC06CD92}" dt="2024-07-19T11:55:30.706" v="3750" actId="1038"/>
        <pc:sldMkLst>
          <pc:docMk/>
          <pc:sldMk cId="0" sldId="261"/>
        </pc:sldMkLst>
        <pc:spChg chg="del">
          <ac:chgData name="Shreyas Goyal" userId="942011336d40a87e" providerId="LiveId" clId="{26FBB410-A7C2-4991-B5B2-5E89BC06CD92}" dt="2024-07-19T09:49:46.376" v="1742" actId="478"/>
          <ac:spMkLst>
            <pc:docMk/>
            <pc:sldMk cId="0" sldId="261"/>
            <ac:spMk id="2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1:31:55.734" v="2918" actId="20577"/>
          <ac:spMkLst>
            <pc:docMk/>
            <pc:sldMk cId="0" sldId="261"/>
            <ac:spMk id="13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9T09:50:48.948" v="1798" actId="478"/>
          <ac:spMkLst>
            <pc:docMk/>
            <pc:sldMk cId="0" sldId="261"/>
            <ac:spMk id="15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0:48:02.890" v="2761" actId="478"/>
          <ac:spMkLst>
            <pc:docMk/>
            <pc:sldMk cId="0" sldId="261"/>
            <ac:spMk id="16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0:48:11.443" v="2766" actId="478"/>
          <ac:spMkLst>
            <pc:docMk/>
            <pc:sldMk cId="0" sldId="261"/>
            <ac:spMk id="17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9T10:48:12.988" v="2768" actId="478"/>
          <ac:spMkLst>
            <pc:docMk/>
            <pc:sldMk cId="0" sldId="261"/>
            <ac:spMk id="18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0:48:07.810" v="2763" actId="478"/>
          <ac:spMkLst>
            <pc:docMk/>
            <pc:sldMk cId="0" sldId="261"/>
            <ac:spMk id="19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0:48:05.707" v="2762" actId="478"/>
          <ac:spMkLst>
            <pc:docMk/>
            <pc:sldMk cId="0" sldId="261"/>
            <ac:spMk id="20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0:48:10.314" v="2765" actId="478"/>
          <ac:spMkLst>
            <pc:docMk/>
            <pc:sldMk cId="0" sldId="261"/>
            <ac:spMk id="21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0:48:09.169" v="2764" actId="478"/>
          <ac:spMkLst>
            <pc:docMk/>
            <pc:sldMk cId="0" sldId="261"/>
            <ac:spMk id="22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0:31.929" v="1766"/>
          <ac:spMkLst>
            <pc:docMk/>
            <pc:sldMk cId="0" sldId="261"/>
            <ac:spMk id="24" creationId="{69AA4113-90BE-D160-38DE-3073E0B7A69B}"/>
          </ac:spMkLst>
        </pc:spChg>
        <pc:spChg chg="mod">
          <ac:chgData name="Shreyas Goyal" userId="942011336d40a87e" providerId="LiveId" clId="{26FBB410-A7C2-4991-B5B2-5E89BC06CD92}" dt="2024-07-19T09:50:31.929" v="1766"/>
          <ac:spMkLst>
            <pc:docMk/>
            <pc:sldMk cId="0" sldId="261"/>
            <ac:spMk id="25" creationId="{757AB4C8-07F1-DE67-BF3A-D46B71E4786F}"/>
          </ac:spMkLst>
        </pc:spChg>
        <pc:spChg chg="add mod">
          <ac:chgData name="Shreyas Goyal" userId="942011336d40a87e" providerId="LiveId" clId="{26FBB410-A7C2-4991-B5B2-5E89BC06CD92}" dt="2024-07-19T10:48:40.169" v="2798" actId="20577"/>
          <ac:spMkLst>
            <pc:docMk/>
            <pc:sldMk cId="0" sldId="261"/>
            <ac:spMk id="26" creationId="{09595502-3D43-47B1-86E3-FEF608C43F20}"/>
          </ac:spMkLst>
        </pc:spChg>
        <pc:spChg chg="mod">
          <ac:chgData name="Shreyas Goyal" userId="942011336d40a87e" providerId="LiveId" clId="{26FBB410-A7C2-4991-B5B2-5E89BC06CD92}" dt="2024-07-19T09:50:31.929" v="1766"/>
          <ac:spMkLst>
            <pc:docMk/>
            <pc:sldMk cId="0" sldId="261"/>
            <ac:spMk id="28" creationId="{3858D438-54B3-F7A4-854A-C9E5FFFDEC9E}"/>
          </ac:spMkLst>
        </pc:spChg>
        <pc:spChg chg="mod">
          <ac:chgData name="Shreyas Goyal" userId="942011336d40a87e" providerId="LiveId" clId="{26FBB410-A7C2-4991-B5B2-5E89BC06CD92}" dt="2024-07-19T09:50:31.929" v="1766"/>
          <ac:spMkLst>
            <pc:docMk/>
            <pc:sldMk cId="0" sldId="261"/>
            <ac:spMk id="29" creationId="{F467CB38-DAC6-BF8A-D029-C90107791ED9}"/>
          </ac:spMkLst>
        </pc:spChg>
        <pc:spChg chg="mod">
          <ac:chgData name="Shreyas Goyal" userId="942011336d40a87e" providerId="LiveId" clId="{26FBB410-A7C2-4991-B5B2-5E89BC06CD92}" dt="2024-07-19T10:51:09.465" v="2810"/>
          <ac:spMkLst>
            <pc:docMk/>
            <pc:sldMk cId="0" sldId="261"/>
            <ac:spMk id="31" creationId="{6F6F02E5-99D0-CBDA-C744-7E3D338796C0}"/>
          </ac:spMkLst>
        </pc:spChg>
        <pc:spChg chg="mod">
          <ac:chgData name="Shreyas Goyal" userId="942011336d40a87e" providerId="LiveId" clId="{26FBB410-A7C2-4991-B5B2-5E89BC06CD92}" dt="2024-07-19T10:51:09.465" v="2810"/>
          <ac:spMkLst>
            <pc:docMk/>
            <pc:sldMk cId="0" sldId="261"/>
            <ac:spMk id="32" creationId="{01BF11D4-61C4-5F3A-9D4A-4F0BDE5A578F}"/>
          </ac:spMkLst>
        </pc:spChg>
        <pc:spChg chg="mod">
          <ac:chgData name="Shreyas Goyal" userId="942011336d40a87e" providerId="LiveId" clId="{26FBB410-A7C2-4991-B5B2-5E89BC06CD92}" dt="2024-07-19T10:51:09.465" v="2810"/>
          <ac:spMkLst>
            <pc:docMk/>
            <pc:sldMk cId="0" sldId="261"/>
            <ac:spMk id="33" creationId="{3C42DF24-24B6-F563-0688-EDA7614E1304}"/>
          </ac:spMkLst>
        </pc:spChg>
        <pc:spChg chg="mod">
          <ac:chgData name="Shreyas Goyal" userId="942011336d40a87e" providerId="LiveId" clId="{26FBB410-A7C2-4991-B5B2-5E89BC06CD92}" dt="2024-07-19T10:51:09.465" v="2810"/>
          <ac:spMkLst>
            <pc:docMk/>
            <pc:sldMk cId="0" sldId="261"/>
            <ac:spMk id="35" creationId="{4B7C618C-D850-F6A5-3696-A34CDA0185D6}"/>
          </ac:spMkLst>
        </pc:spChg>
        <pc:spChg chg="mod">
          <ac:chgData name="Shreyas Goyal" userId="942011336d40a87e" providerId="LiveId" clId="{26FBB410-A7C2-4991-B5B2-5E89BC06CD92}" dt="2024-07-19T10:51:09.465" v="2810"/>
          <ac:spMkLst>
            <pc:docMk/>
            <pc:sldMk cId="0" sldId="261"/>
            <ac:spMk id="36" creationId="{150DEB06-02DC-DD7B-67D4-A11E3BBED3F4}"/>
          </ac:spMkLst>
        </pc:spChg>
        <pc:spChg chg="mod">
          <ac:chgData name="Shreyas Goyal" userId="942011336d40a87e" providerId="LiveId" clId="{26FBB410-A7C2-4991-B5B2-5E89BC06CD92}" dt="2024-07-19T10:51:09.465" v="2810"/>
          <ac:spMkLst>
            <pc:docMk/>
            <pc:sldMk cId="0" sldId="261"/>
            <ac:spMk id="37" creationId="{7D54F0FB-55A6-64DC-D020-90CE565B1BDC}"/>
          </ac:spMkLst>
        </pc:spChg>
        <pc:spChg chg="mod">
          <ac:chgData name="Shreyas Goyal" userId="942011336d40a87e" providerId="LiveId" clId="{26FBB410-A7C2-4991-B5B2-5E89BC06CD92}" dt="2024-07-19T10:51:09.465" v="2810"/>
          <ac:spMkLst>
            <pc:docMk/>
            <pc:sldMk cId="0" sldId="261"/>
            <ac:spMk id="38" creationId="{69F46AB3-1E22-9C60-C738-293FA7BEF909}"/>
          </ac:spMkLst>
        </pc:spChg>
        <pc:spChg chg="mod">
          <ac:chgData name="Shreyas Goyal" userId="942011336d40a87e" providerId="LiveId" clId="{26FBB410-A7C2-4991-B5B2-5E89BC06CD92}" dt="2024-07-19T10:51:09.465" v="2810"/>
          <ac:spMkLst>
            <pc:docMk/>
            <pc:sldMk cId="0" sldId="261"/>
            <ac:spMk id="40" creationId="{48B18833-4D59-B78F-3B04-307C9DB8970B}"/>
          </ac:spMkLst>
        </pc:spChg>
        <pc:spChg chg="mod">
          <ac:chgData name="Shreyas Goyal" userId="942011336d40a87e" providerId="LiveId" clId="{26FBB410-A7C2-4991-B5B2-5E89BC06CD92}" dt="2024-07-19T10:51:09.465" v="2810"/>
          <ac:spMkLst>
            <pc:docMk/>
            <pc:sldMk cId="0" sldId="261"/>
            <ac:spMk id="41" creationId="{32CE06AE-FDDE-F2CF-3845-ECCFC085491C}"/>
          </ac:spMkLst>
        </pc:spChg>
        <pc:spChg chg="mod">
          <ac:chgData name="Shreyas Goyal" userId="942011336d40a87e" providerId="LiveId" clId="{26FBB410-A7C2-4991-B5B2-5E89BC06CD92}" dt="2024-07-19T10:51:16.774" v="2811"/>
          <ac:spMkLst>
            <pc:docMk/>
            <pc:sldMk cId="0" sldId="261"/>
            <ac:spMk id="43" creationId="{C1FFC689-DAFA-FB85-6EC9-00A8D1EB4887}"/>
          </ac:spMkLst>
        </pc:spChg>
        <pc:spChg chg="mod">
          <ac:chgData name="Shreyas Goyal" userId="942011336d40a87e" providerId="LiveId" clId="{26FBB410-A7C2-4991-B5B2-5E89BC06CD92}" dt="2024-07-19T10:51:16.774" v="2811"/>
          <ac:spMkLst>
            <pc:docMk/>
            <pc:sldMk cId="0" sldId="261"/>
            <ac:spMk id="44" creationId="{0E6F1CF8-CE54-A6F6-43C0-4B90D7A52202}"/>
          </ac:spMkLst>
        </pc:spChg>
        <pc:spChg chg="mod">
          <ac:chgData name="Shreyas Goyal" userId="942011336d40a87e" providerId="LiveId" clId="{26FBB410-A7C2-4991-B5B2-5E89BC06CD92}" dt="2024-07-19T10:51:16.774" v="2811"/>
          <ac:spMkLst>
            <pc:docMk/>
            <pc:sldMk cId="0" sldId="261"/>
            <ac:spMk id="45" creationId="{E9BB9D2D-10E5-1AFF-2738-8204CE40602A}"/>
          </ac:spMkLst>
        </pc:spChg>
        <pc:spChg chg="mod">
          <ac:chgData name="Shreyas Goyal" userId="942011336d40a87e" providerId="LiveId" clId="{26FBB410-A7C2-4991-B5B2-5E89BC06CD92}" dt="2024-07-19T11:42:54.749" v="3300" actId="21"/>
          <ac:spMkLst>
            <pc:docMk/>
            <pc:sldMk cId="0" sldId="261"/>
            <ac:spMk id="47" creationId="{8FA9AEEE-692E-A030-4F59-934C93104EF3}"/>
          </ac:spMkLst>
        </pc:spChg>
        <pc:spChg chg="mod">
          <ac:chgData name="Shreyas Goyal" userId="942011336d40a87e" providerId="LiveId" clId="{26FBB410-A7C2-4991-B5B2-5E89BC06CD92}" dt="2024-07-19T11:55:16.116" v="3741" actId="1038"/>
          <ac:spMkLst>
            <pc:docMk/>
            <pc:sldMk cId="0" sldId="261"/>
            <ac:spMk id="48" creationId="{B985AD01-04DA-7A10-B524-F59CA30C13AA}"/>
          </ac:spMkLst>
        </pc:spChg>
        <pc:spChg chg="mod">
          <ac:chgData name="Shreyas Goyal" userId="942011336d40a87e" providerId="LiveId" clId="{26FBB410-A7C2-4991-B5B2-5E89BC06CD92}" dt="2024-07-19T11:55:30.706" v="3750" actId="1038"/>
          <ac:spMkLst>
            <pc:docMk/>
            <pc:sldMk cId="0" sldId="261"/>
            <ac:spMk id="49" creationId="{05F945C9-C4B2-1CBF-1112-62695C595C99}"/>
          </ac:spMkLst>
        </pc:spChg>
        <pc:spChg chg="mod">
          <ac:chgData name="Shreyas Goyal" userId="942011336d40a87e" providerId="LiveId" clId="{26FBB410-A7C2-4991-B5B2-5E89BC06CD92}" dt="2024-07-19T11:47:00.269" v="3492" actId="14100"/>
          <ac:spMkLst>
            <pc:docMk/>
            <pc:sldMk cId="0" sldId="261"/>
            <ac:spMk id="50" creationId="{D940B113-FCCC-2396-BB96-F45B7A3959F7}"/>
          </ac:spMkLst>
        </pc:spChg>
        <pc:spChg chg="mod">
          <ac:chgData name="Shreyas Goyal" userId="942011336d40a87e" providerId="LiveId" clId="{26FBB410-A7C2-4991-B5B2-5E89BC06CD92}" dt="2024-07-19T10:51:16.774" v="2811"/>
          <ac:spMkLst>
            <pc:docMk/>
            <pc:sldMk cId="0" sldId="261"/>
            <ac:spMk id="52" creationId="{AF7FDA3C-7F7A-A466-10E2-44D79DA804FF}"/>
          </ac:spMkLst>
        </pc:spChg>
        <pc:spChg chg="mod">
          <ac:chgData name="Shreyas Goyal" userId="942011336d40a87e" providerId="LiveId" clId="{26FBB410-A7C2-4991-B5B2-5E89BC06CD92}" dt="2024-07-19T10:51:16.774" v="2811"/>
          <ac:spMkLst>
            <pc:docMk/>
            <pc:sldMk cId="0" sldId="261"/>
            <ac:spMk id="53" creationId="{8AA65E7E-A8DB-9F9E-3850-29CABBAE20FE}"/>
          </ac:spMkLst>
        </pc:spChg>
        <pc:spChg chg="add mod">
          <ac:chgData name="Shreyas Goyal" userId="942011336d40a87e" providerId="LiveId" clId="{26FBB410-A7C2-4991-B5B2-5E89BC06CD92}" dt="2024-07-19T11:33:06.687" v="2926" actId="20577"/>
          <ac:spMkLst>
            <pc:docMk/>
            <pc:sldMk cId="0" sldId="261"/>
            <ac:spMk id="55" creationId="{50ED980D-9570-20E8-DD80-C1D464F44D9C}"/>
          </ac:spMkLst>
        </pc:spChg>
        <pc:spChg chg="add mod">
          <ac:chgData name="Shreyas Goyal" userId="942011336d40a87e" providerId="LiveId" clId="{26FBB410-A7C2-4991-B5B2-5E89BC06CD92}" dt="2024-07-19T11:35:23.678" v="3086" actId="1076"/>
          <ac:spMkLst>
            <pc:docMk/>
            <pc:sldMk cId="0" sldId="261"/>
            <ac:spMk id="56" creationId="{7C4B9247-A630-8871-A433-1D1D602190EA}"/>
          </ac:spMkLst>
        </pc:spChg>
        <pc:spChg chg="add mod">
          <ac:chgData name="Shreyas Goyal" userId="942011336d40a87e" providerId="LiveId" clId="{26FBB410-A7C2-4991-B5B2-5E89BC06CD92}" dt="2024-07-19T11:36:59.176" v="3145" actId="20577"/>
          <ac:spMkLst>
            <pc:docMk/>
            <pc:sldMk cId="0" sldId="261"/>
            <ac:spMk id="57" creationId="{DEA7B3AA-2CD2-5F47-B492-35503C08B9E6}"/>
          </ac:spMkLst>
        </pc:spChg>
        <pc:spChg chg="add mod">
          <ac:chgData name="Shreyas Goyal" userId="942011336d40a87e" providerId="LiveId" clId="{26FBB410-A7C2-4991-B5B2-5E89BC06CD92}" dt="2024-07-19T11:39:30.250" v="3217" actId="20577"/>
          <ac:spMkLst>
            <pc:docMk/>
            <pc:sldMk cId="0" sldId="261"/>
            <ac:spMk id="60" creationId="{DB04026A-EA79-476A-37E2-3AFDF9254550}"/>
          </ac:spMkLst>
        </pc:spChg>
        <pc:spChg chg="add mod">
          <ac:chgData name="Shreyas Goyal" userId="942011336d40a87e" providerId="LiveId" clId="{26FBB410-A7C2-4991-B5B2-5E89BC06CD92}" dt="2024-07-19T11:49:44.116" v="3719" actId="1076"/>
          <ac:spMkLst>
            <pc:docMk/>
            <pc:sldMk cId="0" sldId="261"/>
            <ac:spMk id="61" creationId="{3BFB6F36-6856-29CA-E8F2-04CA927F1123}"/>
          </ac:spMkLst>
        </pc:spChg>
        <pc:spChg chg="add mod">
          <ac:chgData name="Shreyas Goyal" userId="942011336d40a87e" providerId="LiveId" clId="{26FBB410-A7C2-4991-B5B2-5E89BC06CD92}" dt="2024-07-19T11:46:40.876" v="3456" actId="20577"/>
          <ac:spMkLst>
            <pc:docMk/>
            <pc:sldMk cId="0" sldId="261"/>
            <ac:spMk id="62" creationId="{D84D1B8B-9120-6FBB-9495-0D9573EEC088}"/>
          </ac:spMkLst>
        </pc:spChg>
        <pc:spChg chg="add mod">
          <ac:chgData name="Shreyas Goyal" userId="942011336d40a87e" providerId="LiveId" clId="{26FBB410-A7C2-4991-B5B2-5E89BC06CD92}" dt="2024-07-19T11:49:10.255" v="3717" actId="20577"/>
          <ac:spMkLst>
            <pc:docMk/>
            <pc:sldMk cId="0" sldId="261"/>
            <ac:spMk id="63" creationId="{54019164-8A4A-BFCF-2D77-06F5EA240515}"/>
          </ac:spMkLst>
        </pc:spChg>
        <pc:spChg chg="add mod">
          <ac:chgData name="Shreyas Goyal" userId="942011336d40a87e" providerId="LiveId" clId="{26FBB410-A7C2-4991-B5B2-5E89BC06CD92}" dt="2024-07-19T11:55:21.044" v="3742" actId="313"/>
          <ac:spMkLst>
            <pc:docMk/>
            <pc:sldMk cId="0" sldId="261"/>
            <ac:spMk id="64" creationId="{6189FF5D-1D54-644F-AC71-DE0C2F50BE83}"/>
          </ac:spMkLst>
        </pc:spChg>
        <pc:grpChg chg="del mod">
          <ac:chgData name="Shreyas Goyal" userId="942011336d40a87e" providerId="LiveId" clId="{26FBB410-A7C2-4991-B5B2-5E89BC06CD92}" dt="2024-07-19T10:51:59.326" v="2865" actId="478"/>
          <ac:grpSpMkLst>
            <pc:docMk/>
            <pc:sldMk cId="0" sldId="261"/>
            <ac:grpSpMk id="3" creationId="{00000000-0000-0000-0000-000000000000}"/>
          </ac:grpSpMkLst>
        </pc:grpChg>
        <pc:grpChg chg="del">
          <ac:chgData name="Shreyas Goyal" userId="942011336d40a87e" providerId="LiveId" clId="{26FBB410-A7C2-4991-B5B2-5E89BC06CD92}" dt="2024-07-19T11:43:52.641" v="3314" actId="478"/>
          <ac:grpSpMkLst>
            <pc:docMk/>
            <pc:sldMk cId="0" sldId="261"/>
            <ac:grpSpMk id="6" creationId="{00000000-0000-0000-0000-000000000000}"/>
          </ac:grpSpMkLst>
        </pc:grpChg>
        <pc:grpChg chg="del">
          <ac:chgData name="Shreyas Goyal" userId="942011336d40a87e" providerId="LiveId" clId="{26FBB410-A7C2-4991-B5B2-5E89BC06CD92}" dt="2024-07-19T11:43:51.204" v="3313" actId="478"/>
          <ac:grpSpMkLst>
            <pc:docMk/>
            <pc:sldMk cId="0" sldId="261"/>
            <ac:grpSpMk id="9" creationId="{00000000-0000-0000-0000-000000000000}"/>
          </ac:grpSpMkLst>
        </pc:grpChg>
        <pc:grpChg chg="del mod">
          <ac:chgData name="Shreyas Goyal" userId="942011336d40a87e" providerId="LiveId" clId="{26FBB410-A7C2-4991-B5B2-5E89BC06CD92}" dt="2024-07-19T11:31:58.406" v="2919" actId="478"/>
          <ac:grpSpMkLst>
            <pc:docMk/>
            <pc:sldMk cId="0" sldId="261"/>
            <ac:grpSpMk id="12" creationId="{00000000-0000-0000-0000-000000000000}"/>
          </ac:grpSpMkLst>
        </pc:grpChg>
        <pc:grpChg chg="add mod">
          <ac:chgData name="Shreyas Goyal" userId="942011336d40a87e" providerId="LiveId" clId="{26FBB410-A7C2-4991-B5B2-5E89BC06CD92}" dt="2024-07-19T09:50:31.929" v="1766"/>
          <ac:grpSpMkLst>
            <pc:docMk/>
            <pc:sldMk cId="0" sldId="261"/>
            <ac:grpSpMk id="23" creationId="{A1F698E5-9BBE-9A38-23FA-190FE35BEB25}"/>
          </ac:grpSpMkLst>
        </pc:grpChg>
        <pc:grpChg chg="add del mod">
          <ac:chgData name="Shreyas Goyal" userId="942011336d40a87e" providerId="LiveId" clId="{26FBB410-A7C2-4991-B5B2-5E89BC06CD92}" dt="2024-07-19T11:36:52.148" v="3142" actId="478"/>
          <ac:grpSpMkLst>
            <pc:docMk/>
            <pc:sldMk cId="0" sldId="261"/>
            <ac:grpSpMk id="27" creationId="{4F9734FB-8FED-A2E1-5199-EBAA7CB722EE}"/>
          </ac:grpSpMkLst>
        </pc:grpChg>
        <pc:grpChg chg="add mod">
          <ac:chgData name="Shreyas Goyal" userId="942011336d40a87e" providerId="LiveId" clId="{26FBB410-A7C2-4991-B5B2-5E89BC06CD92}" dt="2024-07-19T10:51:09.465" v="2810"/>
          <ac:grpSpMkLst>
            <pc:docMk/>
            <pc:sldMk cId="0" sldId="261"/>
            <ac:grpSpMk id="30" creationId="{39CEB18C-BA18-DE3C-FC3F-A17833E77253}"/>
          </ac:grpSpMkLst>
        </pc:grpChg>
        <pc:grpChg chg="add mod">
          <ac:chgData name="Shreyas Goyal" userId="942011336d40a87e" providerId="LiveId" clId="{26FBB410-A7C2-4991-B5B2-5E89BC06CD92}" dt="2024-07-19T10:51:09.465" v="2810"/>
          <ac:grpSpMkLst>
            <pc:docMk/>
            <pc:sldMk cId="0" sldId="261"/>
            <ac:grpSpMk id="34" creationId="{89044ECE-2A7A-91CD-16E9-BA1F3B77E813}"/>
          </ac:grpSpMkLst>
        </pc:grpChg>
        <pc:grpChg chg="add mod">
          <ac:chgData name="Shreyas Goyal" userId="942011336d40a87e" providerId="LiveId" clId="{26FBB410-A7C2-4991-B5B2-5E89BC06CD92}" dt="2024-07-19T10:51:09.465" v="2810"/>
          <ac:grpSpMkLst>
            <pc:docMk/>
            <pc:sldMk cId="0" sldId="261"/>
            <ac:grpSpMk id="39" creationId="{DD8E4A15-864F-C00A-33C2-A33F214B7CD7}"/>
          </ac:grpSpMkLst>
        </pc:grpChg>
        <pc:grpChg chg="add mod">
          <ac:chgData name="Shreyas Goyal" userId="942011336d40a87e" providerId="LiveId" clId="{26FBB410-A7C2-4991-B5B2-5E89BC06CD92}" dt="2024-07-19T10:51:25.152" v="2812" actId="1076"/>
          <ac:grpSpMkLst>
            <pc:docMk/>
            <pc:sldMk cId="0" sldId="261"/>
            <ac:grpSpMk id="42" creationId="{AD1D710D-E9C6-22F3-DEDE-5030398FADF7}"/>
          </ac:grpSpMkLst>
        </pc:grpChg>
        <pc:grpChg chg="add mod">
          <ac:chgData name="Shreyas Goyal" userId="942011336d40a87e" providerId="LiveId" clId="{26FBB410-A7C2-4991-B5B2-5E89BC06CD92}" dt="2024-07-19T11:49:52.667" v="3721" actId="1076"/>
          <ac:grpSpMkLst>
            <pc:docMk/>
            <pc:sldMk cId="0" sldId="261"/>
            <ac:grpSpMk id="46" creationId="{731CCAD0-118E-1ADE-848B-5AD6F415018D}"/>
          </ac:grpSpMkLst>
        </pc:grpChg>
        <pc:grpChg chg="add del mod">
          <ac:chgData name="Shreyas Goyal" userId="942011336d40a87e" providerId="LiveId" clId="{26FBB410-A7C2-4991-B5B2-5E89BC06CD92}" dt="2024-07-19T11:35:20.740" v="3085" actId="1076"/>
          <ac:grpSpMkLst>
            <pc:docMk/>
            <pc:sldMk cId="0" sldId="261"/>
            <ac:grpSpMk id="51" creationId="{164549D1-45AE-8238-E3BD-91DB7B28DD0F}"/>
          </ac:grpSpMkLst>
        </pc:grpChg>
        <pc:graphicFrameChg chg="add mod">
          <ac:chgData name="Shreyas Goyal" userId="942011336d40a87e" providerId="LiveId" clId="{26FBB410-A7C2-4991-B5B2-5E89BC06CD92}" dt="2024-07-19T11:32:02.001" v="2920" actId="1076"/>
          <ac:graphicFrameMkLst>
            <pc:docMk/>
            <pc:sldMk cId="0" sldId="261"/>
            <ac:graphicFrameMk id="54" creationId="{2C0A3EC9-AF39-B8DE-7C0F-D2CBEFA61A72}"/>
          </ac:graphicFrameMkLst>
        </pc:graphicFrameChg>
        <pc:graphicFrameChg chg="add del mod modGraphic">
          <ac:chgData name="Shreyas Goyal" userId="942011336d40a87e" providerId="LiveId" clId="{26FBB410-A7C2-4991-B5B2-5E89BC06CD92}" dt="2024-07-19T11:38:38.795" v="3158" actId="478"/>
          <ac:graphicFrameMkLst>
            <pc:docMk/>
            <pc:sldMk cId="0" sldId="261"/>
            <ac:graphicFrameMk id="58" creationId="{69BE773D-C478-69F5-C102-11D26C4979C5}"/>
          </ac:graphicFrameMkLst>
        </pc:graphicFrameChg>
        <pc:graphicFrameChg chg="add mod">
          <ac:chgData name="Shreyas Goyal" userId="942011336d40a87e" providerId="LiveId" clId="{26FBB410-A7C2-4991-B5B2-5E89BC06CD92}" dt="2024-07-19T11:38:47.010" v="3160" actId="1076"/>
          <ac:graphicFrameMkLst>
            <pc:docMk/>
            <pc:sldMk cId="0" sldId="261"/>
            <ac:graphicFrameMk id="59" creationId="{F270878F-8D82-E789-BE56-8B5A51CE1DBF}"/>
          </ac:graphicFrameMkLst>
        </pc:graphicFrameChg>
      </pc:sldChg>
      <pc:sldChg chg="addSp delSp modSp mod">
        <pc:chgData name="Shreyas Goyal" userId="942011336d40a87e" providerId="LiveId" clId="{26FBB410-A7C2-4991-B5B2-5E89BC06CD92}" dt="2024-07-19T10:35:34.769" v="2758" actId="1076"/>
        <pc:sldMkLst>
          <pc:docMk/>
          <pc:sldMk cId="1821943148" sldId="262"/>
        </pc:sldMkLst>
        <pc:spChg chg="mod">
          <ac:chgData name="Shreyas Goyal" userId="942011336d40a87e" providerId="LiveId" clId="{26FBB410-A7C2-4991-B5B2-5E89BC06CD92}" dt="2024-07-19T09:52:24.425" v="1822" actId="1036"/>
          <ac:spMkLst>
            <pc:docMk/>
            <pc:sldMk cId="1821943148" sldId="262"/>
            <ac:spMk id="2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2:24.425" v="1822" actId="1036"/>
          <ac:spMkLst>
            <pc:docMk/>
            <pc:sldMk cId="1821943148" sldId="262"/>
            <ac:spMk id="3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7:30.716" v="1889" actId="1076"/>
          <ac:spMkLst>
            <pc:docMk/>
            <pc:sldMk cId="1821943148" sldId="262"/>
            <ac:spMk id="5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2:24.425" v="1822" actId="1036"/>
          <ac:spMkLst>
            <pc:docMk/>
            <pc:sldMk cId="1821943148" sldId="262"/>
            <ac:spMk id="6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2:24.425" v="1822" actId="1036"/>
          <ac:spMkLst>
            <pc:docMk/>
            <pc:sldMk cId="1821943148" sldId="262"/>
            <ac:spMk id="7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2:04.223" v="1799"/>
          <ac:spMkLst>
            <pc:docMk/>
            <pc:sldMk cId="1821943148" sldId="262"/>
            <ac:spMk id="9" creationId="{B197A86E-BA2C-6FA6-18CD-C09C72F2E63D}"/>
          </ac:spMkLst>
        </pc:spChg>
        <pc:spChg chg="mod">
          <ac:chgData name="Shreyas Goyal" userId="942011336d40a87e" providerId="LiveId" clId="{26FBB410-A7C2-4991-B5B2-5E89BC06CD92}" dt="2024-07-19T10:35:23.164" v="2755" actId="1076"/>
          <ac:spMkLst>
            <pc:docMk/>
            <pc:sldMk cId="1821943148" sldId="262"/>
            <ac:spMk id="10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2:04.223" v="1799"/>
          <ac:spMkLst>
            <pc:docMk/>
            <pc:sldMk cId="1821943148" sldId="262"/>
            <ac:spMk id="11" creationId="{511AED3B-9835-1DDE-DB37-86D7F9534FF8}"/>
          </ac:spMkLst>
        </pc:spChg>
        <pc:spChg chg="mod">
          <ac:chgData name="Shreyas Goyal" userId="942011336d40a87e" providerId="LiveId" clId="{26FBB410-A7C2-4991-B5B2-5E89BC06CD92}" dt="2024-07-19T09:52:24.425" v="1822" actId="1036"/>
          <ac:spMkLst>
            <pc:docMk/>
            <pc:sldMk cId="1821943148" sldId="262"/>
            <ac:spMk id="14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2:24.425" v="1822" actId="1036"/>
          <ac:spMkLst>
            <pc:docMk/>
            <pc:sldMk cId="1821943148" sldId="262"/>
            <ac:spMk id="15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0:35:27.768" v="2756" actId="1076"/>
          <ac:spMkLst>
            <pc:docMk/>
            <pc:sldMk cId="1821943148" sldId="262"/>
            <ac:spMk id="16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0:35:31.151" v="2757" actId="1076"/>
          <ac:spMkLst>
            <pc:docMk/>
            <pc:sldMk cId="1821943148" sldId="262"/>
            <ac:spMk id="17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0:35:34.769" v="2758" actId="1076"/>
          <ac:spMkLst>
            <pc:docMk/>
            <pc:sldMk cId="1821943148" sldId="262"/>
            <ac:spMk id="18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9T10:27:38.441" v="2610" actId="478"/>
          <ac:spMkLst>
            <pc:docMk/>
            <pc:sldMk cId="1821943148" sldId="262"/>
            <ac:spMk id="19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2:24.425" v="1822" actId="1036"/>
          <ac:spMkLst>
            <pc:docMk/>
            <pc:sldMk cId="1821943148" sldId="262"/>
            <ac:spMk id="20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2:24.425" v="1822" actId="1036"/>
          <ac:spMkLst>
            <pc:docMk/>
            <pc:sldMk cId="1821943148" sldId="262"/>
            <ac:spMk id="21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2:24.425" v="1822" actId="1036"/>
          <ac:spMkLst>
            <pc:docMk/>
            <pc:sldMk cId="1821943148" sldId="262"/>
            <ac:spMk id="22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0:23:31.623" v="2592" actId="1076"/>
          <ac:spMkLst>
            <pc:docMk/>
            <pc:sldMk cId="1821943148" sldId="262"/>
            <ac:spMk id="23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9:59.174" v="2020" actId="20577"/>
          <ac:spMkLst>
            <pc:docMk/>
            <pc:sldMk cId="1821943148" sldId="262"/>
            <ac:spMk id="24" creationId="{00000000-0000-0000-0000-000000000000}"/>
          </ac:spMkLst>
        </pc:spChg>
        <pc:spChg chg="add del mod">
          <ac:chgData name="Shreyas Goyal" userId="942011336d40a87e" providerId="LiveId" clId="{26FBB410-A7C2-4991-B5B2-5E89BC06CD92}" dt="2024-07-19T09:58:15.782" v="1927" actId="14100"/>
          <ac:spMkLst>
            <pc:docMk/>
            <pc:sldMk cId="1821943148" sldId="262"/>
            <ac:spMk id="25" creationId="{00000000-0000-0000-0000-000000000000}"/>
          </ac:spMkLst>
        </pc:spChg>
        <pc:spChg chg="mod">
          <ac:chgData name="Shreyas Goyal" userId="942011336d40a87e" providerId="LiveId" clId="{26FBB410-A7C2-4991-B5B2-5E89BC06CD92}" dt="2024-07-19T09:58:55.343" v="1965" actId="1037"/>
          <ac:spMkLst>
            <pc:docMk/>
            <pc:sldMk cId="1821943148" sldId="262"/>
            <ac:spMk id="26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0:18:56.730" v="2434" actId="14100"/>
          <ac:spMkLst>
            <pc:docMk/>
            <pc:sldMk cId="1821943148" sldId="262"/>
            <ac:spMk id="27" creationId="{00000000-0000-0000-0000-000000000000}"/>
          </ac:spMkLst>
        </pc:spChg>
        <pc:spChg chg="add mod">
          <ac:chgData name="Shreyas Goyal" userId="942011336d40a87e" providerId="LiveId" clId="{26FBB410-A7C2-4991-B5B2-5E89BC06CD92}" dt="2024-07-19T09:52:39.058" v="1854" actId="1036"/>
          <ac:spMkLst>
            <pc:docMk/>
            <pc:sldMk cId="1821943148" sldId="262"/>
            <ac:spMk id="28" creationId="{B319C6AC-CF88-3DA2-21E5-5CD75354FFD6}"/>
          </ac:spMkLst>
        </pc:spChg>
        <pc:spChg chg="mod">
          <ac:chgData name="Shreyas Goyal" userId="942011336d40a87e" providerId="LiveId" clId="{26FBB410-A7C2-4991-B5B2-5E89BC06CD92}" dt="2024-07-19T09:52:04.223" v="1799"/>
          <ac:spMkLst>
            <pc:docMk/>
            <pc:sldMk cId="1821943148" sldId="262"/>
            <ac:spMk id="31" creationId="{F8A9FE21-2C6C-5F48-66D8-FA4E1A4FCAEF}"/>
          </ac:spMkLst>
        </pc:spChg>
        <pc:spChg chg="mod">
          <ac:chgData name="Shreyas Goyal" userId="942011336d40a87e" providerId="LiveId" clId="{26FBB410-A7C2-4991-B5B2-5E89BC06CD92}" dt="2024-07-19T09:52:04.223" v="1799"/>
          <ac:spMkLst>
            <pc:docMk/>
            <pc:sldMk cId="1821943148" sldId="262"/>
            <ac:spMk id="38" creationId="{6A0A55E6-225D-03CA-DDFC-D9C43871B0C8}"/>
          </ac:spMkLst>
        </pc:spChg>
        <pc:spChg chg="add mod">
          <ac:chgData name="Shreyas Goyal" userId="942011336d40a87e" providerId="LiveId" clId="{26FBB410-A7C2-4991-B5B2-5E89BC06CD92}" dt="2024-07-19T10:23:35.436" v="2593" actId="1076"/>
          <ac:spMkLst>
            <pc:docMk/>
            <pc:sldMk cId="1821943148" sldId="262"/>
            <ac:spMk id="39" creationId="{3FA4EEA0-1E4E-C246-16A7-0F324411B3EC}"/>
          </ac:spMkLst>
        </pc:spChg>
        <pc:spChg chg="add mod">
          <ac:chgData name="Shreyas Goyal" userId="942011336d40a87e" providerId="LiveId" clId="{26FBB410-A7C2-4991-B5B2-5E89BC06CD92}" dt="2024-07-19T10:24:38.827" v="2597" actId="1076"/>
          <ac:spMkLst>
            <pc:docMk/>
            <pc:sldMk cId="1821943148" sldId="262"/>
            <ac:spMk id="40" creationId="{C815346E-4193-F1AF-5CE8-2ECFB047528E}"/>
          </ac:spMkLst>
        </pc:spChg>
        <pc:spChg chg="add mod">
          <ac:chgData name="Shreyas Goyal" userId="942011336d40a87e" providerId="LiveId" clId="{26FBB410-A7C2-4991-B5B2-5E89BC06CD92}" dt="2024-07-19T10:25:29.936" v="2602" actId="1076"/>
          <ac:spMkLst>
            <pc:docMk/>
            <pc:sldMk cId="1821943148" sldId="262"/>
            <ac:spMk id="41" creationId="{2C1830B9-A907-EFD5-15F2-F1498A8A8285}"/>
          </ac:spMkLst>
        </pc:spChg>
        <pc:spChg chg="del mod">
          <ac:chgData name="Shreyas Goyal" userId="942011336d40a87e" providerId="LiveId" clId="{26FBB410-A7C2-4991-B5B2-5E89BC06CD92}" dt="2024-07-19T09:59:04.961" v="1967" actId="478"/>
          <ac:spMkLst>
            <pc:docMk/>
            <pc:sldMk cId="1821943148" sldId="262"/>
            <ac:spMk id="42" creationId="{00000000-0000-0000-0000-000000000000}"/>
          </ac:spMkLst>
        </pc:spChg>
        <pc:spChg chg="del mod">
          <ac:chgData name="Shreyas Goyal" userId="942011336d40a87e" providerId="LiveId" clId="{26FBB410-A7C2-4991-B5B2-5E89BC06CD92}" dt="2024-07-19T09:59:06.934" v="1968" actId="478"/>
          <ac:spMkLst>
            <pc:docMk/>
            <pc:sldMk cId="1821943148" sldId="262"/>
            <ac:spMk id="47" creationId="{00000000-0000-0000-0000-000000000000}"/>
          </ac:spMkLst>
        </pc:spChg>
        <pc:spChg chg="add mod">
          <ac:chgData name="Shreyas Goyal" userId="942011336d40a87e" providerId="LiveId" clId="{26FBB410-A7C2-4991-B5B2-5E89BC06CD92}" dt="2024-07-19T10:26:11.568" v="2606" actId="1076"/>
          <ac:spMkLst>
            <pc:docMk/>
            <pc:sldMk cId="1821943148" sldId="262"/>
            <ac:spMk id="48" creationId="{85703A85-FDC5-790D-3E47-5DEB3288C41D}"/>
          </ac:spMkLst>
        </pc:spChg>
        <pc:spChg chg="add mod">
          <ac:chgData name="Shreyas Goyal" userId="942011336d40a87e" providerId="LiveId" clId="{26FBB410-A7C2-4991-B5B2-5E89BC06CD92}" dt="2024-07-19T10:33:27.248" v="2688" actId="1076"/>
          <ac:spMkLst>
            <pc:docMk/>
            <pc:sldMk cId="1821943148" sldId="262"/>
            <ac:spMk id="49" creationId="{803471C9-0228-0229-03AA-4BFF273DAA6D}"/>
          </ac:spMkLst>
        </pc:spChg>
        <pc:spChg chg="add del mod">
          <ac:chgData name="Shreyas Goyal" userId="942011336d40a87e" providerId="LiveId" clId="{26FBB410-A7C2-4991-B5B2-5E89BC06CD92}" dt="2024-07-19T10:31:29.885" v="2682"/>
          <ac:spMkLst>
            <pc:docMk/>
            <pc:sldMk cId="1821943148" sldId="262"/>
            <ac:spMk id="50" creationId="{EEFA1B79-8672-DFAF-9278-0457496D4E16}"/>
          </ac:spMkLst>
        </pc:spChg>
        <pc:spChg chg="add del mod">
          <ac:chgData name="Shreyas Goyal" userId="942011336d40a87e" providerId="LiveId" clId="{26FBB410-A7C2-4991-B5B2-5E89BC06CD92}" dt="2024-07-19T10:33:16.781" v="2687" actId="478"/>
          <ac:spMkLst>
            <pc:docMk/>
            <pc:sldMk cId="1821943148" sldId="262"/>
            <ac:spMk id="51" creationId="{1DE632CC-7DA8-EA30-1B02-997ECEB8F868}"/>
          </ac:spMkLst>
        </pc:spChg>
        <pc:spChg chg="del mod">
          <ac:chgData name="Shreyas Goyal" userId="942011336d40a87e" providerId="LiveId" clId="{26FBB410-A7C2-4991-B5B2-5E89BC06CD92}" dt="2024-07-19T09:59:08.107" v="1969" actId="478"/>
          <ac:spMkLst>
            <pc:docMk/>
            <pc:sldMk cId="1821943148" sldId="262"/>
            <ac:spMk id="52" creationId="{00000000-0000-0000-0000-000000000000}"/>
          </ac:spMkLst>
        </pc:spChg>
        <pc:grpChg chg="del mod">
          <ac:chgData name="Shreyas Goyal" userId="942011336d40a87e" providerId="LiveId" clId="{26FBB410-A7C2-4991-B5B2-5E89BC06CD92}" dt="2024-07-19T10:29:01.337" v="2612" actId="478"/>
          <ac:grpSpMkLst>
            <pc:docMk/>
            <pc:sldMk cId="1821943148" sldId="262"/>
            <ac:grpSpMk id="4" creationId="{00000000-0000-0000-0000-000000000000}"/>
          </ac:grpSpMkLst>
        </pc:grpChg>
        <pc:grpChg chg="add mod">
          <ac:chgData name="Shreyas Goyal" userId="942011336d40a87e" providerId="LiveId" clId="{26FBB410-A7C2-4991-B5B2-5E89BC06CD92}" dt="2024-07-19T09:52:39.058" v="1854" actId="1036"/>
          <ac:grpSpMkLst>
            <pc:docMk/>
            <pc:sldMk cId="1821943148" sldId="262"/>
            <ac:grpSpMk id="8" creationId="{491C0BF7-33D2-9B79-8E8A-1C7E24AFC3A5}"/>
          </ac:grpSpMkLst>
        </pc:grpChg>
        <pc:grpChg chg="del mod">
          <ac:chgData name="Shreyas Goyal" userId="942011336d40a87e" providerId="LiveId" clId="{26FBB410-A7C2-4991-B5B2-5E89BC06CD92}" dt="2024-07-19T09:59:03.484" v="1966" actId="478"/>
          <ac:grpSpMkLst>
            <pc:docMk/>
            <pc:sldMk cId="1821943148" sldId="262"/>
            <ac:grpSpMk id="29" creationId="{00000000-0000-0000-0000-000000000000}"/>
          </ac:grpSpMkLst>
        </pc:grpChg>
        <pc:grpChg chg="add mod">
          <ac:chgData name="Shreyas Goyal" userId="942011336d40a87e" providerId="LiveId" clId="{26FBB410-A7C2-4991-B5B2-5E89BC06CD92}" dt="2024-07-19T09:52:39.058" v="1854" actId="1036"/>
          <ac:grpSpMkLst>
            <pc:docMk/>
            <pc:sldMk cId="1821943148" sldId="262"/>
            <ac:grpSpMk id="30" creationId="{4534BFDD-A9A0-A283-E8DF-8DCA216A9721}"/>
          </ac:grpSpMkLst>
        </pc:grpChg>
        <pc:grpChg chg="del">
          <ac:chgData name="Shreyas Goyal" userId="942011336d40a87e" providerId="LiveId" clId="{26FBB410-A7C2-4991-B5B2-5E89BC06CD92}" dt="2024-07-19T09:52:10.168" v="1800" actId="478"/>
          <ac:grpSpMkLst>
            <pc:docMk/>
            <pc:sldMk cId="1821943148" sldId="262"/>
            <ac:grpSpMk id="43" creationId="{00000000-0000-0000-0000-000000000000}"/>
          </ac:grpSpMkLst>
        </pc:grpChg>
      </pc:sldChg>
      <pc:sldChg chg="addSp new mod">
        <pc:chgData name="Shreyas Goyal" userId="942011336d40a87e" providerId="LiveId" clId="{26FBB410-A7C2-4991-B5B2-5E89BC06CD92}" dt="2024-07-19T10:39:52.418" v="2760" actId="22"/>
        <pc:sldMkLst>
          <pc:docMk/>
          <pc:sldMk cId="3658841907" sldId="263"/>
        </pc:sldMkLst>
        <pc:picChg chg="add">
          <ac:chgData name="Shreyas Goyal" userId="942011336d40a87e" providerId="LiveId" clId="{26FBB410-A7C2-4991-B5B2-5E89BC06CD92}" dt="2024-07-19T10:39:52.418" v="2760" actId="22"/>
          <ac:picMkLst>
            <pc:docMk/>
            <pc:sldMk cId="3658841907" sldId="263"/>
            <ac:picMk id="3" creationId="{B7B3485B-45A4-F07B-FDCB-6BA00F9AF2B6}"/>
          </ac:picMkLst>
        </pc:picChg>
      </pc:sldChg>
      <pc:sldChg chg="addSp modSp add del">
        <pc:chgData name="Shreyas Goyal" userId="942011336d40a87e" providerId="LiveId" clId="{26FBB410-A7C2-4991-B5B2-5E89BC06CD92}" dt="2024-07-19T11:50:14.773" v="3722" actId="2696"/>
        <pc:sldMkLst>
          <pc:docMk/>
          <pc:sldMk cId="3258918349" sldId="264"/>
        </pc:sldMkLst>
        <pc:spChg chg="mod">
          <ac:chgData name="Shreyas Goyal" userId="942011336d40a87e" providerId="LiveId" clId="{26FBB410-A7C2-4991-B5B2-5E89BC06CD92}" dt="2024-07-19T11:04:54.366" v="2911"/>
          <ac:spMkLst>
            <pc:docMk/>
            <pc:sldMk cId="3258918349" sldId="264"/>
            <ac:spMk id="15" creationId="{9A9F5F4B-A3C4-B422-034D-06FCEACCAA3D}"/>
          </ac:spMkLst>
        </pc:spChg>
        <pc:spChg chg="mod">
          <ac:chgData name="Shreyas Goyal" userId="942011336d40a87e" providerId="LiveId" clId="{26FBB410-A7C2-4991-B5B2-5E89BC06CD92}" dt="2024-07-19T11:04:54.366" v="2911"/>
          <ac:spMkLst>
            <pc:docMk/>
            <pc:sldMk cId="3258918349" sldId="264"/>
            <ac:spMk id="16" creationId="{513AD208-EB9F-E939-C689-B1C746B3B41B}"/>
          </ac:spMkLst>
        </pc:spChg>
        <pc:spChg chg="mod">
          <ac:chgData name="Shreyas Goyal" userId="942011336d40a87e" providerId="LiveId" clId="{26FBB410-A7C2-4991-B5B2-5E89BC06CD92}" dt="2024-07-19T11:04:54.366" v="2911"/>
          <ac:spMkLst>
            <pc:docMk/>
            <pc:sldMk cId="3258918349" sldId="264"/>
            <ac:spMk id="17" creationId="{C952DFA6-9C03-119D-9344-2B8A3F642E5C}"/>
          </ac:spMkLst>
        </pc:spChg>
        <pc:spChg chg="mod">
          <ac:chgData name="Shreyas Goyal" userId="942011336d40a87e" providerId="LiveId" clId="{26FBB410-A7C2-4991-B5B2-5E89BC06CD92}" dt="2024-07-19T11:04:54.366" v="2911"/>
          <ac:spMkLst>
            <pc:docMk/>
            <pc:sldMk cId="3258918349" sldId="264"/>
            <ac:spMk id="19" creationId="{5A5597EF-E252-06B0-8735-18FFC9499868}"/>
          </ac:spMkLst>
        </pc:spChg>
        <pc:spChg chg="mod">
          <ac:chgData name="Shreyas Goyal" userId="942011336d40a87e" providerId="LiveId" clId="{26FBB410-A7C2-4991-B5B2-5E89BC06CD92}" dt="2024-07-19T11:04:54.366" v="2911"/>
          <ac:spMkLst>
            <pc:docMk/>
            <pc:sldMk cId="3258918349" sldId="264"/>
            <ac:spMk id="20" creationId="{A55820F7-45F9-F391-4234-28A084FC2DBC}"/>
          </ac:spMkLst>
        </pc:spChg>
        <pc:spChg chg="mod">
          <ac:chgData name="Shreyas Goyal" userId="942011336d40a87e" providerId="LiveId" clId="{26FBB410-A7C2-4991-B5B2-5E89BC06CD92}" dt="2024-07-19T11:04:54.366" v="2911"/>
          <ac:spMkLst>
            <pc:docMk/>
            <pc:sldMk cId="3258918349" sldId="264"/>
            <ac:spMk id="21" creationId="{6F055A53-458E-CEB9-C0C7-3CBB44DDFD84}"/>
          </ac:spMkLst>
        </pc:spChg>
        <pc:spChg chg="mod">
          <ac:chgData name="Shreyas Goyal" userId="942011336d40a87e" providerId="LiveId" clId="{26FBB410-A7C2-4991-B5B2-5E89BC06CD92}" dt="2024-07-19T11:04:54.366" v="2911"/>
          <ac:spMkLst>
            <pc:docMk/>
            <pc:sldMk cId="3258918349" sldId="264"/>
            <ac:spMk id="22" creationId="{047ED69F-A0D0-0676-03BD-B5BBC0CDE21B}"/>
          </ac:spMkLst>
        </pc:spChg>
        <pc:spChg chg="mod">
          <ac:chgData name="Shreyas Goyal" userId="942011336d40a87e" providerId="LiveId" clId="{26FBB410-A7C2-4991-B5B2-5E89BC06CD92}" dt="2024-07-19T11:04:54.366" v="2911"/>
          <ac:spMkLst>
            <pc:docMk/>
            <pc:sldMk cId="3258918349" sldId="264"/>
            <ac:spMk id="31" creationId="{97F26285-0CB2-7B2A-F0A3-934079109BEB}"/>
          </ac:spMkLst>
        </pc:spChg>
        <pc:spChg chg="mod">
          <ac:chgData name="Shreyas Goyal" userId="942011336d40a87e" providerId="LiveId" clId="{26FBB410-A7C2-4991-B5B2-5E89BC06CD92}" dt="2024-07-19T11:04:54.366" v="2911"/>
          <ac:spMkLst>
            <pc:docMk/>
            <pc:sldMk cId="3258918349" sldId="264"/>
            <ac:spMk id="32" creationId="{43965B2D-A925-06B7-F6B0-33566DA54CD9}"/>
          </ac:spMkLst>
        </pc:spChg>
        <pc:grpChg chg="add mod">
          <ac:chgData name="Shreyas Goyal" userId="942011336d40a87e" providerId="LiveId" clId="{26FBB410-A7C2-4991-B5B2-5E89BC06CD92}" dt="2024-07-19T11:04:54.366" v="2911"/>
          <ac:grpSpMkLst>
            <pc:docMk/>
            <pc:sldMk cId="3258918349" sldId="264"/>
            <ac:grpSpMk id="2" creationId="{C6D2B872-64BF-7673-EE58-3354DBBB79BA}"/>
          </ac:grpSpMkLst>
        </pc:grpChg>
        <pc:grpChg chg="add mod">
          <ac:chgData name="Shreyas Goyal" userId="942011336d40a87e" providerId="LiveId" clId="{26FBB410-A7C2-4991-B5B2-5E89BC06CD92}" dt="2024-07-19T11:04:54.366" v="2911"/>
          <ac:grpSpMkLst>
            <pc:docMk/>
            <pc:sldMk cId="3258918349" sldId="264"/>
            <ac:grpSpMk id="18" creationId="{BE038BFD-933C-D0AD-9BC8-4B666C31371C}"/>
          </ac:grpSpMkLst>
        </pc:grpChg>
        <pc:grpChg chg="add mod">
          <ac:chgData name="Shreyas Goyal" userId="942011336d40a87e" providerId="LiveId" clId="{26FBB410-A7C2-4991-B5B2-5E89BC06CD92}" dt="2024-07-19T11:04:54.366" v="2911"/>
          <ac:grpSpMkLst>
            <pc:docMk/>
            <pc:sldMk cId="3258918349" sldId="264"/>
            <ac:grpSpMk id="30" creationId="{D64B0E87-829C-207F-2FD9-3A1517C9ED13}"/>
          </ac:grpSpMkLst>
        </pc:grpChg>
      </pc:sldChg>
      <pc:sldChg chg="addSp delSp modSp add del mod">
        <pc:chgData name="Shreyas Goyal" userId="942011336d40a87e" providerId="LiveId" clId="{26FBB410-A7C2-4991-B5B2-5E89BC06CD92}" dt="2024-07-19T16:19:51.795" v="6671" actId="20577"/>
        <pc:sldMkLst>
          <pc:docMk/>
          <pc:sldMk cId="0" sldId="265"/>
        </pc:sldMkLst>
        <pc:spChg chg="add del">
          <ac:chgData name="Shreyas Goyal" userId="942011336d40a87e" providerId="LiveId" clId="{26FBB410-A7C2-4991-B5B2-5E89BC06CD92}" dt="2024-07-19T16:12:49.310" v="6391" actId="478"/>
          <ac:spMkLst>
            <pc:docMk/>
            <pc:sldMk cId="0" sldId="265"/>
            <ac:spMk id="6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14:59.444" v="6425" actId="313"/>
          <ac:spMkLst>
            <pc:docMk/>
            <pc:sldMk cId="0" sldId="265"/>
            <ac:spMk id="10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17:06.529" v="6561" actId="20577"/>
          <ac:spMkLst>
            <pc:docMk/>
            <pc:sldMk cId="0" sldId="265"/>
            <ac:spMk id="11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17:27.295" v="6583" actId="14100"/>
          <ac:spMkLst>
            <pc:docMk/>
            <pc:sldMk cId="0" sldId="265"/>
            <ac:spMk id="18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19:11.127" v="6656" actId="207"/>
          <ac:spMkLst>
            <pc:docMk/>
            <pc:sldMk cId="0" sldId="265"/>
            <ac:spMk id="19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6:16:15.348" v="6476" actId="478"/>
          <ac:spMkLst>
            <pc:docMk/>
            <pc:sldMk cId="0" sldId="265"/>
            <ac:spMk id="20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18:01.153" v="6623" actId="14100"/>
          <ac:spMkLst>
            <pc:docMk/>
            <pc:sldMk cId="0" sldId="265"/>
            <ac:spMk id="30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19:35.458" v="6669" actId="20577"/>
          <ac:spMkLst>
            <pc:docMk/>
            <pc:sldMk cId="0" sldId="265"/>
            <ac:spMk id="31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6:16:19.149" v="6477" actId="478"/>
          <ac:spMkLst>
            <pc:docMk/>
            <pc:sldMk cId="0" sldId="265"/>
            <ac:spMk id="32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19:51.795" v="6671" actId="20577"/>
          <ac:spMkLst>
            <pc:docMk/>
            <pc:sldMk cId="0" sldId="265"/>
            <ac:spMk id="42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19:38.974" v="6670"/>
          <ac:spMkLst>
            <pc:docMk/>
            <pc:sldMk cId="0" sldId="265"/>
            <ac:spMk id="43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6:16:21.267" v="6478" actId="478"/>
          <ac:spMkLst>
            <pc:docMk/>
            <pc:sldMk cId="0" sldId="265"/>
            <ac:spMk id="44" creationId="{00000000-0000-0000-0000-000000000000}"/>
          </ac:spMkLst>
        </pc:spChg>
        <pc:grpChg chg="del">
          <ac:chgData name="Shreyas Goyal" userId="942011336d40a87e" providerId="LiveId" clId="{26FBB410-A7C2-4991-B5B2-5E89BC06CD92}" dt="2024-07-19T16:12:53.887" v="6392" actId="478"/>
          <ac:grpSpMkLst>
            <pc:docMk/>
            <pc:sldMk cId="0" sldId="265"/>
            <ac:grpSpMk id="16" creationId="{00000000-0000-0000-0000-000000000000}"/>
          </ac:grpSpMkLst>
        </pc:grpChg>
        <pc:grpChg chg="del">
          <ac:chgData name="Shreyas Goyal" userId="942011336d40a87e" providerId="LiveId" clId="{26FBB410-A7C2-4991-B5B2-5E89BC06CD92}" dt="2024-07-19T16:12:55.073" v="6393" actId="478"/>
          <ac:grpSpMkLst>
            <pc:docMk/>
            <pc:sldMk cId="0" sldId="265"/>
            <ac:grpSpMk id="28" creationId="{00000000-0000-0000-0000-000000000000}"/>
          </ac:grpSpMkLst>
        </pc:grpChg>
        <pc:grpChg chg="del">
          <ac:chgData name="Shreyas Goyal" userId="942011336d40a87e" providerId="LiveId" clId="{26FBB410-A7C2-4991-B5B2-5E89BC06CD92}" dt="2024-07-19T16:12:55.942" v="6394" actId="478"/>
          <ac:grpSpMkLst>
            <pc:docMk/>
            <pc:sldMk cId="0" sldId="265"/>
            <ac:grpSpMk id="40" creationId="{00000000-0000-0000-0000-000000000000}"/>
          </ac:grpSpMkLst>
        </pc:grpChg>
      </pc:sldChg>
      <pc:sldChg chg="addSp modSp add del">
        <pc:chgData name="Shreyas Goyal" userId="942011336d40a87e" providerId="LiveId" clId="{26FBB410-A7C2-4991-B5B2-5E89BC06CD92}" dt="2024-07-19T11:50:17.149" v="3723" actId="2696"/>
        <pc:sldMkLst>
          <pc:docMk/>
          <pc:sldMk cId="3046239548" sldId="265"/>
        </pc:sldMkLst>
        <pc:spChg chg="mod">
          <ac:chgData name="Shreyas Goyal" userId="942011336d40a87e" providerId="LiveId" clId="{26FBB410-A7C2-4991-B5B2-5E89BC06CD92}" dt="2024-07-19T11:04:55.977" v="2912"/>
          <ac:spMkLst>
            <pc:docMk/>
            <pc:sldMk cId="3046239548" sldId="265"/>
            <ac:spMk id="15" creationId="{4C9560B6-2146-61CA-AB6F-EBEF632D5E76}"/>
          </ac:spMkLst>
        </pc:spChg>
        <pc:spChg chg="mod">
          <ac:chgData name="Shreyas Goyal" userId="942011336d40a87e" providerId="LiveId" clId="{26FBB410-A7C2-4991-B5B2-5E89BC06CD92}" dt="2024-07-19T11:04:55.977" v="2912"/>
          <ac:spMkLst>
            <pc:docMk/>
            <pc:sldMk cId="3046239548" sldId="265"/>
            <ac:spMk id="16" creationId="{18F88154-2D9C-01A1-0384-995B9DFDE0DD}"/>
          </ac:spMkLst>
        </pc:spChg>
        <pc:spChg chg="mod">
          <ac:chgData name="Shreyas Goyal" userId="942011336d40a87e" providerId="LiveId" clId="{26FBB410-A7C2-4991-B5B2-5E89BC06CD92}" dt="2024-07-19T11:04:55.977" v="2912"/>
          <ac:spMkLst>
            <pc:docMk/>
            <pc:sldMk cId="3046239548" sldId="265"/>
            <ac:spMk id="17" creationId="{5B7662D6-6CA7-B917-197E-EEAF8AA7E73C}"/>
          </ac:spMkLst>
        </pc:spChg>
        <pc:spChg chg="mod">
          <ac:chgData name="Shreyas Goyal" userId="942011336d40a87e" providerId="LiveId" clId="{26FBB410-A7C2-4991-B5B2-5E89BC06CD92}" dt="2024-07-19T11:04:55.977" v="2912"/>
          <ac:spMkLst>
            <pc:docMk/>
            <pc:sldMk cId="3046239548" sldId="265"/>
            <ac:spMk id="19" creationId="{EFFB2070-D91C-C16C-900B-9015536BF12F}"/>
          </ac:spMkLst>
        </pc:spChg>
        <pc:spChg chg="mod">
          <ac:chgData name="Shreyas Goyal" userId="942011336d40a87e" providerId="LiveId" clId="{26FBB410-A7C2-4991-B5B2-5E89BC06CD92}" dt="2024-07-19T11:04:55.977" v="2912"/>
          <ac:spMkLst>
            <pc:docMk/>
            <pc:sldMk cId="3046239548" sldId="265"/>
            <ac:spMk id="20" creationId="{AB28A63B-88C7-CBA5-3E3D-C51C0683E56E}"/>
          </ac:spMkLst>
        </pc:spChg>
        <pc:spChg chg="mod">
          <ac:chgData name="Shreyas Goyal" userId="942011336d40a87e" providerId="LiveId" clId="{26FBB410-A7C2-4991-B5B2-5E89BC06CD92}" dt="2024-07-19T11:04:55.977" v="2912"/>
          <ac:spMkLst>
            <pc:docMk/>
            <pc:sldMk cId="3046239548" sldId="265"/>
            <ac:spMk id="21" creationId="{7ECDD25A-ADD5-CE00-591D-DDACDC666377}"/>
          </ac:spMkLst>
        </pc:spChg>
        <pc:spChg chg="mod">
          <ac:chgData name="Shreyas Goyal" userId="942011336d40a87e" providerId="LiveId" clId="{26FBB410-A7C2-4991-B5B2-5E89BC06CD92}" dt="2024-07-19T11:04:55.977" v="2912"/>
          <ac:spMkLst>
            <pc:docMk/>
            <pc:sldMk cId="3046239548" sldId="265"/>
            <ac:spMk id="22" creationId="{E3BFF30C-1310-2861-4E6C-8CE79C30E836}"/>
          </ac:spMkLst>
        </pc:spChg>
        <pc:spChg chg="mod">
          <ac:chgData name="Shreyas Goyal" userId="942011336d40a87e" providerId="LiveId" clId="{26FBB410-A7C2-4991-B5B2-5E89BC06CD92}" dt="2024-07-19T11:04:55.977" v="2912"/>
          <ac:spMkLst>
            <pc:docMk/>
            <pc:sldMk cId="3046239548" sldId="265"/>
            <ac:spMk id="31" creationId="{D57A4FC0-100B-5738-689C-405427C03641}"/>
          </ac:spMkLst>
        </pc:spChg>
        <pc:spChg chg="mod">
          <ac:chgData name="Shreyas Goyal" userId="942011336d40a87e" providerId="LiveId" clId="{26FBB410-A7C2-4991-B5B2-5E89BC06CD92}" dt="2024-07-19T11:04:55.977" v="2912"/>
          <ac:spMkLst>
            <pc:docMk/>
            <pc:sldMk cId="3046239548" sldId="265"/>
            <ac:spMk id="32" creationId="{1760FCA9-FF09-9725-C9FF-72AA8FF29AB0}"/>
          </ac:spMkLst>
        </pc:spChg>
        <pc:grpChg chg="add mod">
          <ac:chgData name="Shreyas Goyal" userId="942011336d40a87e" providerId="LiveId" clId="{26FBB410-A7C2-4991-B5B2-5E89BC06CD92}" dt="2024-07-19T11:04:55.977" v="2912"/>
          <ac:grpSpMkLst>
            <pc:docMk/>
            <pc:sldMk cId="3046239548" sldId="265"/>
            <ac:grpSpMk id="2" creationId="{309F1F4A-111C-DB25-9819-14F6D2AC1DA5}"/>
          </ac:grpSpMkLst>
        </pc:grpChg>
        <pc:grpChg chg="add mod">
          <ac:chgData name="Shreyas Goyal" userId="942011336d40a87e" providerId="LiveId" clId="{26FBB410-A7C2-4991-B5B2-5E89BC06CD92}" dt="2024-07-19T11:04:55.977" v="2912"/>
          <ac:grpSpMkLst>
            <pc:docMk/>
            <pc:sldMk cId="3046239548" sldId="265"/>
            <ac:grpSpMk id="18" creationId="{D3064BDA-8C1F-4E83-312B-E798CA28BF3B}"/>
          </ac:grpSpMkLst>
        </pc:grpChg>
        <pc:grpChg chg="add mod">
          <ac:chgData name="Shreyas Goyal" userId="942011336d40a87e" providerId="LiveId" clId="{26FBB410-A7C2-4991-B5B2-5E89BC06CD92}" dt="2024-07-19T11:04:55.977" v="2912"/>
          <ac:grpSpMkLst>
            <pc:docMk/>
            <pc:sldMk cId="3046239548" sldId="265"/>
            <ac:grpSpMk id="30" creationId="{1C30A96D-5D27-8511-D429-593439B30B93}"/>
          </ac:grpSpMkLst>
        </pc:grpChg>
      </pc:sldChg>
      <pc:sldChg chg="addSp modSp add del mod">
        <pc:chgData name="Shreyas Goyal" userId="942011336d40a87e" providerId="LiveId" clId="{26FBB410-A7C2-4991-B5B2-5E89BC06CD92}" dt="2024-07-19T11:50:37.711" v="3728" actId="2696"/>
        <pc:sldMkLst>
          <pc:docMk/>
          <pc:sldMk cId="4282988447" sldId="266"/>
        </pc:sldMkLst>
        <pc:spChg chg="mod">
          <ac:chgData name="Shreyas Goyal" userId="942011336d40a87e" providerId="LiveId" clId="{26FBB410-A7C2-4991-B5B2-5E89BC06CD92}" dt="2024-07-19T11:04:57.450" v="2913"/>
          <ac:spMkLst>
            <pc:docMk/>
            <pc:sldMk cId="4282988447" sldId="266"/>
            <ac:spMk id="15" creationId="{6A60CCA9-C3F9-4D46-6F35-47C045369292}"/>
          </ac:spMkLst>
        </pc:spChg>
        <pc:spChg chg="mod">
          <ac:chgData name="Shreyas Goyal" userId="942011336d40a87e" providerId="LiveId" clId="{26FBB410-A7C2-4991-B5B2-5E89BC06CD92}" dt="2024-07-19T11:04:57.450" v="2913"/>
          <ac:spMkLst>
            <pc:docMk/>
            <pc:sldMk cId="4282988447" sldId="266"/>
            <ac:spMk id="16" creationId="{D0EFEE21-EDDA-741E-AF85-4C245EC0BD50}"/>
          </ac:spMkLst>
        </pc:spChg>
        <pc:spChg chg="mod">
          <ac:chgData name="Shreyas Goyal" userId="942011336d40a87e" providerId="LiveId" clId="{26FBB410-A7C2-4991-B5B2-5E89BC06CD92}" dt="2024-07-19T11:04:57.450" v="2913"/>
          <ac:spMkLst>
            <pc:docMk/>
            <pc:sldMk cId="4282988447" sldId="266"/>
            <ac:spMk id="17" creationId="{46B566EF-8B77-4270-97DA-56975F0FD9D0}"/>
          </ac:spMkLst>
        </pc:spChg>
        <pc:spChg chg="mod">
          <ac:chgData name="Shreyas Goyal" userId="942011336d40a87e" providerId="LiveId" clId="{26FBB410-A7C2-4991-B5B2-5E89BC06CD92}" dt="2024-07-19T11:04:57.450" v="2913"/>
          <ac:spMkLst>
            <pc:docMk/>
            <pc:sldMk cId="4282988447" sldId="266"/>
            <ac:spMk id="19" creationId="{E382C72D-F36D-6B7E-E95A-333F4F6273FD}"/>
          </ac:spMkLst>
        </pc:spChg>
        <pc:spChg chg="mod">
          <ac:chgData name="Shreyas Goyal" userId="942011336d40a87e" providerId="LiveId" clId="{26FBB410-A7C2-4991-B5B2-5E89BC06CD92}" dt="2024-07-19T11:04:57.450" v="2913"/>
          <ac:spMkLst>
            <pc:docMk/>
            <pc:sldMk cId="4282988447" sldId="266"/>
            <ac:spMk id="20" creationId="{671D242C-A4C8-02AB-F8BA-057AA7692B25}"/>
          </ac:spMkLst>
        </pc:spChg>
        <pc:spChg chg="mod">
          <ac:chgData name="Shreyas Goyal" userId="942011336d40a87e" providerId="LiveId" clId="{26FBB410-A7C2-4991-B5B2-5E89BC06CD92}" dt="2024-07-19T11:04:57.450" v="2913"/>
          <ac:spMkLst>
            <pc:docMk/>
            <pc:sldMk cId="4282988447" sldId="266"/>
            <ac:spMk id="21" creationId="{62FB2A40-45A3-39F5-9D8A-ABA1DCF0BCB4}"/>
          </ac:spMkLst>
        </pc:spChg>
        <pc:spChg chg="mod">
          <ac:chgData name="Shreyas Goyal" userId="942011336d40a87e" providerId="LiveId" clId="{26FBB410-A7C2-4991-B5B2-5E89BC06CD92}" dt="2024-07-19T11:04:57.450" v="2913"/>
          <ac:spMkLst>
            <pc:docMk/>
            <pc:sldMk cId="4282988447" sldId="266"/>
            <ac:spMk id="22" creationId="{9985BFE8-184D-C95F-0C6C-A5175A23767A}"/>
          </ac:spMkLst>
        </pc:spChg>
        <pc:spChg chg="mod">
          <ac:chgData name="Shreyas Goyal" userId="942011336d40a87e" providerId="LiveId" clId="{26FBB410-A7C2-4991-B5B2-5E89BC06CD92}" dt="2024-07-19T10:53:58.315" v="2909" actId="313"/>
          <ac:spMkLst>
            <pc:docMk/>
            <pc:sldMk cId="4282988447" sldId="266"/>
            <ac:spMk id="26" creationId="{09595502-3D43-47B1-86E3-FEF608C43F20}"/>
          </ac:spMkLst>
        </pc:spChg>
        <pc:spChg chg="mod">
          <ac:chgData name="Shreyas Goyal" userId="942011336d40a87e" providerId="LiveId" clId="{26FBB410-A7C2-4991-B5B2-5E89BC06CD92}" dt="2024-07-19T11:04:57.450" v="2913"/>
          <ac:spMkLst>
            <pc:docMk/>
            <pc:sldMk cId="4282988447" sldId="266"/>
            <ac:spMk id="31" creationId="{454EA5D8-3602-A76A-7C8A-A0A7D0A8DF6E}"/>
          </ac:spMkLst>
        </pc:spChg>
        <pc:spChg chg="mod">
          <ac:chgData name="Shreyas Goyal" userId="942011336d40a87e" providerId="LiveId" clId="{26FBB410-A7C2-4991-B5B2-5E89BC06CD92}" dt="2024-07-19T11:04:57.450" v="2913"/>
          <ac:spMkLst>
            <pc:docMk/>
            <pc:sldMk cId="4282988447" sldId="266"/>
            <ac:spMk id="32" creationId="{8BDE0771-B9A7-F54C-9367-3CB87CA5A9A1}"/>
          </ac:spMkLst>
        </pc:spChg>
        <pc:grpChg chg="add mod">
          <ac:chgData name="Shreyas Goyal" userId="942011336d40a87e" providerId="LiveId" clId="{26FBB410-A7C2-4991-B5B2-5E89BC06CD92}" dt="2024-07-19T11:04:57.450" v="2913"/>
          <ac:grpSpMkLst>
            <pc:docMk/>
            <pc:sldMk cId="4282988447" sldId="266"/>
            <ac:grpSpMk id="2" creationId="{949CF0CF-DB71-36FB-3487-4B17993D633D}"/>
          </ac:grpSpMkLst>
        </pc:grpChg>
        <pc:grpChg chg="add mod">
          <ac:chgData name="Shreyas Goyal" userId="942011336d40a87e" providerId="LiveId" clId="{26FBB410-A7C2-4991-B5B2-5E89BC06CD92}" dt="2024-07-19T11:04:57.450" v="2913"/>
          <ac:grpSpMkLst>
            <pc:docMk/>
            <pc:sldMk cId="4282988447" sldId="266"/>
            <ac:grpSpMk id="18" creationId="{5654BD94-5C9B-4628-F4FC-8903A6903196}"/>
          </ac:grpSpMkLst>
        </pc:grpChg>
        <pc:grpChg chg="add mod">
          <ac:chgData name="Shreyas Goyal" userId="942011336d40a87e" providerId="LiveId" clId="{26FBB410-A7C2-4991-B5B2-5E89BC06CD92}" dt="2024-07-19T11:04:57.450" v="2913"/>
          <ac:grpSpMkLst>
            <pc:docMk/>
            <pc:sldMk cId="4282988447" sldId="266"/>
            <ac:grpSpMk id="30" creationId="{72EE6ECF-8377-26BC-5B46-EBBDB4277DF4}"/>
          </ac:grpSpMkLst>
        </pc:grpChg>
      </pc:sldChg>
      <pc:sldChg chg="addSp modSp add del mod">
        <pc:chgData name="Shreyas Goyal" userId="942011336d40a87e" providerId="LiveId" clId="{26FBB410-A7C2-4991-B5B2-5E89BC06CD92}" dt="2024-07-19T11:50:42.290" v="3730" actId="2696"/>
        <pc:sldMkLst>
          <pc:docMk/>
          <pc:sldMk cId="1176831816" sldId="267"/>
        </pc:sldMkLst>
        <pc:spChg chg="mod">
          <ac:chgData name="Shreyas Goyal" userId="942011336d40a87e" providerId="LiveId" clId="{26FBB410-A7C2-4991-B5B2-5E89BC06CD92}" dt="2024-07-19T11:05:00.684" v="2915"/>
          <ac:spMkLst>
            <pc:docMk/>
            <pc:sldMk cId="1176831816" sldId="267"/>
            <ac:spMk id="15" creationId="{345E7DF2-9074-403D-DD36-22C48899C939}"/>
          </ac:spMkLst>
        </pc:spChg>
        <pc:spChg chg="mod">
          <ac:chgData name="Shreyas Goyal" userId="942011336d40a87e" providerId="LiveId" clId="{26FBB410-A7C2-4991-B5B2-5E89BC06CD92}" dt="2024-07-19T11:05:00.684" v="2915"/>
          <ac:spMkLst>
            <pc:docMk/>
            <pc:sldMk cId="1176831816" sldId="267"/>
            <ac:spMk id="16" creationId="{A3911D8E-C59C-265E-94B0-9A12982282F2}"/>
          </ac:spMkLst>
        </pc:spChg>
        <pc:spChg chg="mod">
          <ac:chgData name="Shreyas Goyal" userId="942011336d40a87e" providerId="LiveId" clId="{26FBB410-A7C2-4991-B5B2-5E89BC06CD92}" dt="2024-07-19T11:05:00.684" v="2915"/>
          <ac:spMkLst>
            <pc:docMk/>
            <pc:sldMk cId="1176831816" sldId="267"/>
            <ac:spMk id="17" creationId="{DF66694B-9C9C-109D-F9ED-58193E62720C}"/>
          </ac:spMkLst>
        </pc:spChg>
        <pc:spChg chg="mod">
          <ac:chgData name="Shreyas Goyal" userId="942011336d40a87e" providerId="LiveId" clId="{26FBB410-A7C2-4991-B5B2-5E89BC06CD92}" dt="2024-07-19T11:05:00.684" v="2915"/>
          <ac:spMkLst>
            <pc:docMk/>
            <pc:sldMk cId="1176831816" sldId="267"/>
            <ac:spMk id="19" creationId="{EA7C75EB-4EBA-BCFB-4910-36BE094B77D5}"/>
          </ac:spMkLst>
        </pc:spChg>
        <pc:spChg chg="mod">
          <ac:chgData name="Shreyas Goyal" userId="942011336d40a87e" providerId="LiveId" clId="{26FBB410-A7C2-4991-B5B2-5E89BC06CD92}" dt="2024-07-19T11:05:00.684" v="2915"/>
          <ac:spMkLst>
            <pc:docMk/>
            <pc:sldMk cId="1176831816" sldId="267"/>
            <ac:spMk id="20" creationId="{F5D711AA-4D72-BD96-0BFA-19D596461FCA}"/>
          </ac:spMkLst>
        </pc:spChg>
        <pc:spChg chg="mod">
          <ac:chgData name="Shreyas Goyal" userId="942011336d40a87e" providerId="LiveId" clId="{26FBB410-A7C2-4991-B5B2-5E89BC06CD92}" dt="2024-07-19T11:05:00.684" v="2915"/>
          <ac:spMkLst>
            <pc:docMk/>
            <pc:sldMk cId="1176831816" sldId="267"/>
            <ac:spMk id="21" creationId="{3ACFD7E2-F958-AD17-4B34-B63CB41DDFE1}"/>
          </ac:spMkLst>
        </pc:spChg>
        <pc:spChg chg="mod">
          <ac:chgData name="Shreyas Goyal" userId="942011336d40a87e" providerId="LiveId" clId="{26FBB410-A7C2-4991-B5B2-5E89BC06CD92}" dt="2024-07-19T11:05:00.684" v="2915"/>
          <ac:spMkLst>
            <pc:docMk/>
            <pc:sldMk cId="1176831816" sldId="267"/>
            <ac:spMk id="22" creationId="{759162C2-EBE8-F43E-2D67-02F679F5F827}"/>
          </ac:spMkLst>
        </pc:spChg>
        <pc:spChg chg="mod">
          <ac:chgData name="Shreyas Goyal" userId="942011336d40a87e" providerId="LiveId" clId="{26FBB410-A7C2-4991-B5B2-5E89BC06CD92}" dt="2024-07-19T10:54:05.002" v="2910"/>
          <ac:spMkLst>
            <pc:docMk/>
            <pc:sldMk cId="1176831816" sldId="267"/>
            <ac:spMk id="26" creationId="{09595502-3D43-47B1-86E3-FEF608C43F20}"/>
          </ac:spMkLst>
        </pc:spChg>
        <pc:spChg chg="mod">
          <ac:chgData name="Shreyas Goyal" userId="942011336d40a87e" providerId="LiveId" clId="{26FBB410-A7C2-4991-B5B2-5E89BC06CD92}" dt="2024-07-19T11:05:00.684" v="2915"/>
          <ac:spMkLst>
            <pc:docMk/>
            <pc:sldMk cId="1176831816" sldId="267"/>
            <ac:spMk id="31" creationId="{35F4CD71-36DC-92AB-4FAB-20D52CD1A1C1}"/>
          </ac:spMkLst>
        </pc:spChg>
        <pc:spChg chg="mod">
          <ac:chgData name="Shreyas Goyal" userId="942011336d40a87e" providerId="LiveId" clId="{26FBB410-A7C2-4991-B5B2-5E89BC06CD92}" dt="2024-07-19T11:05:00.684" v="2915"/>
          <ac:spMkLst>
            <pc:docMk/>
            <pc:sldMk cId="1176831816" sldId="267"/>
            <ac:spMk id="32" creationId="{FCC91EDC-2885-5FEA-193A-5B1D93E6C01B}"/>
          </ac:spMkLst>
        </pc:spChg>
        <pc:grpChg chg="add mod">
          <ac:chgData name="Shreyas Goyal" userId="942011336d40a87e" providerId="LiveId" clId="{26FBB410-A7C2-4991-B5B2-5E89BC06CD92}" dt="2024-07-19T11:05:00.684" v="2915"/>
          <ac:grpSpMkLst>
            <pc:docMk/>
            <pc:sldMk cId="1176831816" sldId="267"/>
            <ac:grpSpMk id="2" creationId="{105BF954-A773-A672-4B31-D1371815972A}"/>
          </ac:grpSpMkLst>
        </pc:grpChg>
        <pc:grpChg chg="add mod">
          <ac:chgData name="Shreyas Goyal" userId="942011336d40a87e" providerId="LiveId" clId="{26FBB410-A7C2-4991-B5B2-5E89BC06CD92}" dt="2024-07-19T11:05:00.684" v="2915"/>
          <ac:grpSpMkLst>
            <pc:docMk/>
            <pc:sldMk cId="1176831816" sldId="267"/>
            <ac:grpSpMk id="18" creationId="{6DAA4B82-DC77-D9AE-4AA8-07BB1AA06ED8}"/>
          </ac:grpSpMkLst>
        </pc:grpChg>
        <pc:grpChg chg="add mod">
          <ac:chgData name="Shreyas Goyal" userId="942011336d40a87e" providerId="LiveId" clId="{26FBB410-A7C2-4991-B5B2-5E89BC06CD92}" dt="2024-07-19T11:05:00.684" v="2915"/>
          <ac:grpSpMkLst>
            <pc:docMk/>
            <pc:sldMk cId="1176831816" sldId="267"/>
            <ac:grpSpMk id="30" creationId="{6257700E-8D3D-BB74-2F9D-6F1A49DEB03E}"/>
          </ac:grpSpMkLst>
        </pc:grpChg>
      </pc:sldChg>
      <pc:sldChg chg="addSp delSp modSp add del mod">
        <pc:chgData name="Shreyas Goyal" userId="942011336d40a87e" providerId="LiveId" clId="{26FBB410-A7C2-4991-B5B2-5E89BC06CD92}" dt="2024-07-19T11:50:40.105" v="3729" actId="2696"/>
        <pc:sldMkLst>
          <pc:docMk/>
          <pc:sldMk cId="3249614170" sldId="268"/>
        </pc:sldMkLst>
        <pc:spChg chg="add mod">
          <ac:chgData name="Shreyas Goyal" userId="942011336d40a87e" providerId="LiveId" clId="{26FBB410-A7C2-4991-B5B2-5E89BC06CD92}" dt="2024-07-19T10:53:54.918" v="2908" actId="313"/>
          <ac:spMkLst>
            <pc:docMk/>
            <pc:sldMk cId="3249614170" sldId="268"/>
            <ac:spMk id="2" creationId="{A9640144-83AA-6ADD-E48E-2D6E1EAEC23E}"/>
          </ac:spMkLst>
        </pc:spChg>
        <pc:spChg chg="mod">
          <ac:chgData name="Shreyas Goyal" userId="942011336d40a87e" providerId="LiveId" clId="{26FBB410-A7C2-4991-B5B2-5E89BC06CD92}" dt="2024-07-19T11:04:59.239" v="2914"/>
          <ac:spMkLst>
            <pc:docMk/>
            <pc:sldMk cId="3249614170" sldId="268"/>
            <ac:spMk id="16" creationId="{950351B4-60B0-4192-D413-45198CD9E8AF}"/>
          </ac:spMkLst>
        </pc:spChg>
        <pc:spChg chg="mod">
          <ac:chgData name="Shreyas Goyal" userId="942011336d40a87e" providerId="LiveId" clId="{26FBB410-A7C2-4991-B5B2-5E89BC06CD92}" dt="2024-07-19T11:04:59.239" v="2914"/>
          <ac:spMkLst>
            <pc:docMk/>
            <pc:sldMk cId="3249614170" sldId="268"/>
            <ac:spMk id="17" creationId="{06F1DE34-912F-B89C-19DD-D74107B9E90F}"/>
          </ac:spMkLst>
        </pc:spChg>
        <pc:spChg chg="mod">
          <ac:chgData name="Shreyas Goyal" userId="942011336d40a87e" providerId="LiveId" clId="{26FBB410-A7C2-4991-B5B2-5E89BC06CD92}" dt="2024-07-19T11:04:59.239" v="2914"/>
          <ac:spMkLst>
            <pc:docMk/>
            <pc:sldMk cId="3249614170" sldId="268"/>
            <ac:spMk id="18" creationId="{3BA59890-645F-DD06-A6E0-351A8AF1F731}"/>
          </ac:spMkLst>
        </pc:spChg>
        <pc:spChg chg="mod">
          <ac:chgData name="Shreyas Goyal" userId="942011336d40a87e" providerId="LiveId" clId="{26FBB410-A7C2-4991-B5B2-5E89BC06CD92}" dt="2024-07-19T11:04:59.239" v="2914"/>
          <ac:spMkLst>
            <pc:docMk/>
            <pc:sldMk cId="3249614170" sldId="268"/>
            <ac:spMk id="20" creationId="{72643CFE-880B-CF45-E56B-70160B27379C}"/>
          </ac:spMkLst>
        </pc:spChg>
        <pc:spChg chg="mod">
          <ac:chgData name="Shreyas Goyal" userId="942011336d40a87e" providerId="LiveId" clId="{26FBB410-A7C2-4991-B5B2-5E89BC06CD92}" dt="2024-07-19T11:04:59.239" v="2914"/>
          <ac:spMkLst>
            <pc:docMk/>
            <pc:sldMk cId="3249614170" sldId="268"/>
            <ac:spMk id="21" creationId="{A26B85BD-CA4B-8373-B063-2CC5A4708382}"/>
          </ac:spMkLst>
        </pc:spChg>
        <pc:spChg chg="mod">
          <ac:chgData name="Shreyas Goyal" userId="942011336d40a87e" providerId="LiveId" clId="{26FBB410-A7C2-4991-B5B2-5E89BC06CD92}" dt="2024-07-19T11:04:59.239" v="2914"/>
          <ac:spMkLst>
            <pc:docMk/>
            <pc:sldMk cId="3249614170" sldId="268"/>
            <ac:spMk id="22" creationId="{85FAF9C5-D116-A944-2E69-7F492638A0B0}"/>
          </ac:spMkLst>
        </pc:spChg>
        <pc:spChg chg="del">
          <ac:chgData name="Shreyas Goyal" userId="942011336d40a87e" providerId="LiveId" clId="{26FBB410-A7C2-4991-B5B2-5E89BC06CD92}" dt="2024-07-19T10:53:51.288" v="2906" actId="478"/>
          <ac:spMkLst>
            <pc:docMk/>
            <pc:sldMk cId="3249614170" sldId="268"/>
            <ac:spMk id="26" creationId="{09595502-3D43-47B1-86E3-FEF608C43F20}"/>
          </ac:spMkLst>
        </pc:spChg>
        <pc:spChg chg="mod">
          <ac:chgData name="Shreyas Goyal" userId="942011336d40a87e" providerId="LiveId" clId="{26FBB410-A7C2-4991-B5B2-5E89BC06CD92}" dt="2024-07-19T11:04:59.239" v="2914"/>
          <ac:spMkLst>
            <pc:docMk/>
            <pc:sldMk cId="3249614170" sldId="268"/>
            <ac:spMk id="30" creationId="{5798427B-685C-F3B9-AF88-2A8D798C9898}"/>
          </ac:spMkLst>
        </pc:spChg>
        <pc:spChg chg="mod">
          <ac:chgData name="Shreyas Goyal" userId="942011336d40a87e" providerId="LiveId" clId="{26FBB410-A7C2-4991-B5B2-5E89BC06CD92}" dt="2024-07-19T11:04:59.239" v="2914"/>
          <ac:spMkLst>
            <pc:docMk/>
            <pc:sldMk cId="3249614170" sldId="268"/>
            <ac:spMk id="32" creationId="{A867A42C-9A65-ADA2-EA55-925E2C3F6500}"/>
          </ac:spMkLst>
        </pc:spChg>
        <pc:spChg chg="mod">
          <ac:chgData name="Shreyas Goyal" userId="942011336d40a87e" providerId="LiveId" clId="{26FBB410-A7C2-4991-B5B2-5E89BC06CD92}" dt="2024-07-19T11:04:59.239" v="2914"/>
          <ac:spMkLst>
            <pc:docMk/>
            <pc:sldMk cId="3249614170" sldId="268"/>
            <ac:spMk id="33" creationId="{1096614E-854E-C81D-647E-6CCD14887B25}"/>
          </ac:spMkLst>
        </pc:spChg>
        <pc:grpChg chg="add mod">
          <ac:chgData name="Shreyas Goyal" userId="942011336d40a87e" providerId="LiveId" clId="{26FBB410-A7C2-4991-B5B2-5E89BC06CD92}" dt="2024-07-19T11:04:59.239" v="2914"/>
          <ac:grpSpMkLst>
            <pc:docMk/>
            <pc:sldMk cId="3249614170" sldId="268"/>
            <ac:grpSpMk id="15" creationId="{E365BC5C-638E-9D76-8BAD-0067249FD1BC}"/>
          </ac:grpSpMkLst>
        </pc:grpChg>
        <pc:grpChg chg="add mod">
          <ac:chgData name="Shreyas Goyal" userId="942011336d40a87e" providerId="LiveId" clId="{26FBB410-A7C2-4991-B5B2-5E89BC06CD92}" dt="2024-07-19T11:04:59.239" v="2914"/>
          <ac:grpSpMkLst>
            <pc:docMk/>
            <pc:sldMk cId="3249614170" sldId="268"/>
            <ac:grpSpMk id="19" creationId="{007A3914-A3D9-30C1-5D3C-8D6BC84F10A1}"/>
          </ac:grpSpMkLst>
        </pc:grpChg>
        <pc:grpChg chg="add mod">
          <ac:chgData name="Shreyas Goyal" userId="942011336d40a87e" providerId="LiveId" clId="{26FBB410-A7C2-4991-B5B2-5E89BC06CD92}" dt="2024-07-19T11:04:59.239" v="2914"/>
          <ac:grpSpMkLst>
            <pc:docMk/>
            <pc:sldMk cId="3249614170" sldId="268"/>
            <ac:grpSpMk id="31" creationId="{9059E973-0415-C266-A139-FB121EA1FC1A}"/>
          </ac:grpSpMkLst>
        </pc:grpChg>
      </pc:sldChg>
      <pc:sldChg chg="delSp modSp del mod">
        <pc:chgData name="Shreyas Goyal" userId="942011336d40a87e" providerId="LiveId" clId="{26FBB410-A7C2-4991-B5B2-5E89BC06CD92}" dt="2024-07-19T16:05:07.383" v="6385" actId="47"/>
        <pc:sldMkLst>
          <pc:docMk/>
          <pc:sldMk cId="1818102013" sldId="269"/>
        </pc:sldMkLst>
        <pc:grpChg chg="mod">
          <ac:chgData name="Shreyas Goyal" userId="942011336d40a87e" providerId="LiveId" clId="{26FBB410-A7C2-4991-B5B2-5E89BC06CD92}" dt="2024-07-19T10:50:57.453" v="2807" actId="1076"/>
          <ac:grpSpMkLst>
            <pc:docMk/>
            <pc:sldMk cId="1818102013" sldId="269"/>
            <ac:grpSpMk id="2" creationId="{00000000-0000-0000-0000-000000000000}"/>
          </ac:grpSpMkLst>
        </pc:grpChg>
        <pc:grpChg chg="del">
          <ac:chgData name="Shreyas Goyal" userId="942011336d40a87e" providerId="LiveId" clId="{26FBB410-A7C2-4991-B5B2-5E89BC06CD92}" dt="2024-07-19T10:50:49.572" v="2805" actId="478"/>
          <ac:grpSpMkLst>
            <pc:docMk/>
            <pc:sldMk cId="1818102013" sldId="269"/>
            <ac:grpSpMk id="8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0:51:01.336" v="2809" actId="1076"/>
          <ac:grpSpMkLst>
            <pc:docMk/>
            <pc:sldMk cId="1818102013" sldId="269"/>
            <ac:grpSpMk id="9" creationId="{00000000-0000-0000-0000-000000000000}"/>
          </ac:grpSpMkLst>
        </pc:grpChg>
        <pc:grpChg chg="del">
          <ac:chgData name="Shreyas Goyal" userId="942011336d40a87e" providerId="LiveId" clId="{26FBB410-A7C2-4991-B5B2-5E89BC06CD92}" dt="2024-07-19T10:50:47.055" v="2804" actId="478"/>
          <ac:grpSpMkLst>
            <pc:docMk/>
            <pc:sldMk cId="1818102013" sldId="269"/>
            <ac:grpSpMk id="26" creationId="{00000000-0000-0000-0000-000000000000}"/>
          </ac:grpSpMkLst>
        </pc:grpChg>
      </pc:sldChg>
      <pc:sldChg chg="addSp delSp modSp add mod">
        <pc:chgData name="Shreyas Goyal" userId="942011336d40a87e" providerId="LiveId" clId="{26FBB410-A7C2-4991-B5B2-5E89BC06CD92}" dt="2024-07-19T16:02:07.073" v="6274" actId="27918"/>
        <pc:sldMkLst>
          <pc:docMk/>
          <pc:sldMk cId="2948221083" sldId="270"/>
        </pc:sldMkLst>
        <pc:spChg chg="add mod">
          <ac:chgData name="Shreyas Goyal" userId="942011336d40a87e" providerId="LiveId" clId="{26FBB410-A7C2-4991-B5B2-5E89BC06CD92}" dt="2024-07-19T13:09:45.596" v="3929" actId="20577"/>
          <ac:spMkLst>
            <pc:docMk/>
            <pc:sldMk cId="2948221083" sldId="270"/>
            <ac:spMk id="4" creationId="{88C2CB8A-04C5-2A80-0E8F-6818F1C99821}"/>
          </ac:spMkLst>
        </pc:spChg>
        <pc:spChg chg="del">
          <ac:chgData name="Shreyas Goyal" userId="942011336d40a87e" providerId="LiveId" clId="{26FBB410-A7C2-4991-B5B2-5E89BC06CD92}" dt="2024-07-19T13:13:56.503" v="4225" actId="478"/>
          <ac:spMkLst>
            <pc:docMk/>
            <pc:sldMk cId="2948221083" sldId="270"/>
            <ac:spMk id="48" creationId="{B985AD01-04DA-7A10-B524-F59CA30C13AA}"/>
          </ac:spMkLst>
        </pc:spChg>
        <pc:spChg chg="mod">
          <ac:chgData name="Shreyas Goyal" userId="942011336d40a87e" providerId="LiveId" clId="{26FBB410-A7C2-4991-B5B2-5E89BC06CD92}" dt="2024-07-19T14:44:20.195" v="4408" actId="20577"/>
          <ac:spMkLst>
            <pc:docMk/>
            <pc:sldMk cId="2948221083" sldId="270"/>
            <ac:spMk id="56" creationId="{7C4B9247-A630-8871-A433-1D1D602190EA}"/>
          </ac:spMkLst>
        </pc:spChg>
        <pc:spChg chg="del">
          <ac:chgData name="Shreyas Goyal" userId="942011336d40a87e" providerId="LiveId" clId="{26FBB410-A7C2-4991-B5B2-5E89BC06CD92}" dt="2024-07-19T12:05:59.532" v="3754" actId="478"/>
          <ac:spMkLst>
            <pc:docMk/>
            <pc:sldMk cId="2948221083" sldId="270"/>
            <ac:spMk id="57" creationId="{DEA7B3AA-2CD2-5F47-B492-35503C08B9E6}"/>
          </ac:spMkLst>
        </pc:spChg>
        <pc:spChg chg="del">
          <ac:chgData name="Shreyas Goyal" userId="942011336d40a87e" providerId="LiveId" clId="{26FBB410-A7C2-4991-B5B2-5E89BC06CD92}" dt="2024-07-19T12:05:54.225" v="3751" actId="478"/>
          <ac:spMkLst>
            <pc:docMk/>
            <pc:sldMk cId="2948221083" sldId="270"/>
            <ac:spMk id="60" creationId="{DB04026A-EA79-476A-37E2-3AFDF9254550}"/>
          </ac:spMkLst>
        </pc:spChg>
        <pc:spChg chg="mod">
          <ac:chgData name="Shreyas Goyal" userId="942011336d40a87e" providerId="LiveId" clId="{26FBB410-A7C2-4991-B5B2-5E89BC06CD92}" dt="2024-07-19T13:11:00.384" v="4007" actId="2711"/>
          <ac:spMkLst>
            <pc:docMk/>
            <pc:sldMk cId="2948221083" sldId="270"/>
            <ac:spMk id="61" creationId="{3BFB6F36-6856-29CA-E8F2-04CA927F1123}"/>
          </ac:spMkLst>
        </pc:spChg>
        <pc:spChg chg="mod">
          <ac:chgData name="Shreyas Goyal" userId="942011336d40a87e" providerId="LiveId" clId="{26FBB410-A7C2-4991-B5B2-5E89BC06CD92}" dt="2024-07-19T13:13:49.956" v="4223" actId="1076"/>
          <ac:spMkLst>
            <pc:docMk/>
            <pc:sldMk cId="2948221083" sldId="270"/>
            <ac:spMk id="62" creationId="{D84D1B8B-9120-6FBB-9495-0D9573EEC088}"/>
          </ac:spMkLst>
        </pc:spChg>
        <pc:spChg chg="mod">
          <ac:chgData name="Shreyas Goyal" userId="942011336d40a87e" providerId="LiveId" clId="{26FBB410-A7C2-4991-B5B2-5E89BC06CD92}" dt="2024-07-19T13:13:01.011" v="4195" actId="20577"/>
          <ac:spMkLst>
            <pc:docMk/>
            <pc:sldMk cId="2948221083" sldId="270"/>
            <ac:spMk id="63" creationId="{54019164-8A4A-BFCF-2D77-06F5EA240515}"/>
          </ac:spMkLst>
        </pc:spChg>
        <pc:spChg chg="del">
          <ac:chgData name="Shreyas Goyal" userId="942011336d40a87e" providerId="LiveId" clId="{26FBB410-A7C2-4991-B5B2-5E89BC06CD92}" dt="2024-07-19T13:13:54.409" v="4224" actId="478"/>
          <ac:spMkLst>
            <pc:docMk/>
            <pc:sldMk cId="2948221083" sldId="270"/>
            <ac:spMk id="64" creationId="{6189FF5D-1D54-644F-AC71-DE0C2F50BE83}"/>
          </ac:spMkLst>
        </pc:spChg>
        <pc:graphicFrameChg chg="add mod">
          <ac:chgData name="Shreyas Goyal" userId="942011336d40a87e" providerId="LiveId" clId="{26FBB410-A7C2-4991-B5B2-5E89BC06CD92}" dt="2024-07-19T13:06:17.220" v="3759" actId="14100"/>
          <ac:graphicFrameMkLst>
            <pc:docMk/>
            <pc:sldMk cId="2948221083" sldId="270"/>
            <ac:graphicFrameMk id="2" creationId="{35DD335E-E9C3-D365-20E4-6F271CC16DC7}"/>
          </ac:graphicFrameMkLst>
        </pc:graphicFrameChg>
        <pc:graphicFrameChg chg="add mod modGraphic">
          <ac:chgData name="Shreyas Goyal" userId="942011336d40a87e" providerId="LiveId" clId="{26FBB410-A7C2-4991-B5B2-5E89BC06CD92}" dt="2024-07-19T13:09:18.035" v="3922" actId="122"/>
          <ac:graphicFrameMkLst>
            <pc:docMk/>
            <pc:sldMk cId="2948221083" sldId="270"/>
            <ac:graphicFrameMk id="3" creationId="{E7C28B85-1D79-363C-BDBE-3460D10ADC3B}"/>
          </ac:graphicFrameMkLst>
        </pc:graphicFrameChg>
        <pc:graphicFrameChg chg="del">
          <ac:chgData name="Shreyas Goyal" userId="942011336d40a87e" providerId="LiveId" clId="{26FBB410-A7C2-4991-B5B2-5E89BC06CD92}" dt="2024-07-19T12:05:58.110" v="3753" actId="478"/>
          <ac:graphicFrameMkLst>
            <pc:docMk/>
            <pc:sldMk cId="2948221083" sldId="270"/>
            <ac:graphicFrameMk id="54" creationId="{2C0A3EC9-AF39-B8DE-7C0F-D2CBEFA61A72}"/>
          </ac:graphicFrameMkLst>
        </pc:graphicFrameChg>
        <pc:graphicFrameChg chg="del">
          <ac:chgData name="Shreyas Goyal" userId="942011336d40a87e" providerId="LiveId" clId="{26FBB410-A7C2-4991-B5B2-5E89BC06CD92}" dt="2024-07-19T12:05:56.664" v="3752" actId="478"/>
          <ac:graphicFrameMkLst>
            <pc:docMk/>
            <pc:sldMk cId="2948221083" sldId="270"/>
            <ac:graphicFrameMk id="59" creationId="{F270878F-8D82-E789-BE56-8B5A51CE1DBF}"/>
          </ac:graphicFrameMkLst>
        </pc:graphicFrameChg>
      </pc:sldChg>
      <pc:sldChg chg="addSp delSp modSp add mod">
        <pc:chgData name="Shreyas Goyal" userId="942011336d40a87e" providerId="LiveId" clId="{26FBB410-A7C2-4991-B5B2-5E89BC06CD92}" dt="2024-07-19T16:02:07.130" v="6276" actId="27918"/>
        <pc:sldMkLst>
          <pc:docMk/>
          <pc:sldMk cId="2816864091" sldId="271"/>
        </pc:sldMkLst>
        <pc:spChg chg="del">
          <ac:chgData name="Shreyas Goyal" userId="942011336d40a87e" providerId="LiveId" clId="{26FBB410-A7C2-4991-B5B2-5E89BC06CD92}" dt="2024-07-19T14:53:39.835" v="4913" actId="478"/>
          <ac:spMkLst>
            <pc:docMk/>
            <pc:sldMk cId="2816864091" sldId="271"/>
            <ac:spMk id="48" creationId="{B985AD01-04DA-7A10-B524-F59CA30C13AA}"/>
          </ac:spMkLst>
        </pc:spChg>
        <pc:spChg chg="mod">
          <ac:chgData name="Shreyas Goyal" userId="942011336d40a87e" providerId="LiveId" clId="{26FBB410-A7C2-4991-B5B2-5E89BC06CD92}" dt="2024-07-19T14:51:13.215" v="4795" actId="1038"/>
          <ac:spMkLst>
            <pc:docMk/>
            <pc:sldMk cId="2816864091" sldId="271"/>
            <ac:spMk id="49" creationId="{05F945C9-C4B2-1CBF-1112-62695C595C99}"/>
          </ac:spMkLst>
        </pc:spChg>
        <pc:spChg chg="mod">
          <ac:chgData name="Shreyas Goyal" userId="942011336d40a87e" providerId="LiveId" clId="{26FBB410-A7C2-4991-B5B2-5E89BC06CD92}" dt="2024-07-19T14:53:23.668" v="4911" actId="1038"/>
          <ac:spMkLst>
            <pc:docMk/>
            <pc:sldMk cId="2816864091" sldId="271"/>
            <ac:spMk id="50" creationId="{D940B113-FCCC-2396-BB96-F45B7A3959F7}"/>
          </ac:spMkLst>
        </pc:spChg>
        <pc:spChg chg="mod">
          <ac:chgData name="Shreyas Goyal" userId="942011336d40a87e" providerId="LiveId" clId="{26FBB410-A7C2-4991-B5B2-5E89BC06CD92}" dt="2024-07-19T14:48:22.230" v="4491" actId="20577"/>
          <ac:spMkLst>
            <pc:docMk/>
            <pc:sldMk cId="2816864091" sldId="271"/>
            <ac:spMk id="56" creationId="{7C4B9247-A630-8871-A433-1D1D602190EA}"/>
          </ac:spMkLst>
        </pc:spChg>
        <pc:spChg chg="del">
          <ac:chgData name="Shreyas Goyal" userId="942011336d40a87e" providerId="LiveId" clId="{26FBB410-A7C2-4991-B5B2-5E89BC06CD92}" dt="2024-07-19T13:14:11.841" v="4226" actId="478"/>
          <ac:spMkLst>
            <pc:docMk/>
            <pc:sldMk cId="2816864091" sldId="271"/>
            <ac:spMk id="57" creationId="{DEA7B3AA-2CD2-5F47-B492-35503C08B9E6}"/>
          </ac:spMkLst>
        </pc:spChg>
        <pc:spChg chg="del">
          <ac:chgData name="Shreyas Goyal" userId="942011336d40a87e" providerId="LiveId" clId="{26FBB410-A7C2-4991-B5B2-5E89BC06CD92}" dt="2024-07-19T13:14:18.239" v="4229" actId="478"/>
          <ac:spMkLst>
            <pc:docMk/>
            <pc:sldMk cId="2816864091" sldId="271"/>
            <ac:spMk id="60" creationId="{DB04026A-EA79-476A-37E2-3AFDF9254550}"/>
          </ac:spMkLst>
        </pc:spChg>
        <pc:spChg chg="mod">
          <ac:chgData name="Shreyas Goyal" userId="942011336d40a87e" providerId="LiveId" clId="{26FBB410-A7C2-4991-B5B2-5E89BC06CD92}" dt="2024-07-19T14:49:27.156" v="4650" actId="1076"/>
          <ac:spMkLst>
            <pc:docMk/>
            <pc:sldMk cId="2816864091" sldId="271"/>
            <ac:spMk id="61" creationId="{3BFB6F36-6856-29CA-E8F2-04CA927F1123}"/>
          </ac:spMkLst>
        </pc:spChg>
        <pc:spChg chg="mod">
          <ac:chgData name="Shreyas Goyal" userId="942011336d40a87e" providerId="LiveId" clId="{26FBB410-A7C2-4991-B5B2-5E89BC06CD92}" dt="2024-07-19T14:52:02.699" v="4806" actId="20577"/>
          <ac:spMkLst>
            <pc:docMk/>
            <pc:sldMk cId="2816864091" sldId="271"/>
            <ac:spMk id="62" creationId="{D84D1B8B-9120-6FBB-9495-0D9573EEC088}"/>
          </ac:spMkLst>
        </pc:spChg>
        <pc:spChg chg="mod">
          <ac:chgData name="Shreyas Goyal" userId="942011336d40a87e" providerId="LiveId" clId="{26FBB410-A7C2-4991-B5B2-5E89BC06CD92}" dt="2024-07-19T14:53:13.770" v="4900" actId="1076"/>
          <ac:spMkLst>
            <pc:docMk/>
            <pc:sldMk cId="2816864091" sldId="271"/>
            <ac:spMk id="63" creationId="{54019164-8A4A-BFCF-2D77-06F5EA240515}"/>
          </ac:spMkLst>
        </pc:spChg>
        <pc:spChg chg="del">
          <ac:chgData name="Shreyas Goyal" userId="942011336d40a87e" providerId="LiveId" clId="{26FBB410-A7C2-4991-B5B2-5E89BC06CD92}" dt="2024-07-19T14:53:37.974" v="4912" actId="478"/>
          <ac:spMkLst>
            <pc:docMk/>
            <pc:sldMk cId="2816864091" sldId="271"/>
            <ac:spMk id="64" creationId="{6189FF5D-1D54-644F-AC71-DE0C2F50BE83}"/>
          </ac:spMkLst>
        </pc:spChg>
        <pc:graphicFrameChg chg="add del mod">
          <ac:chgData name="Shreyas Goyal" userId="942011336d40a87e" providerId="LiveId" clId="{26FBB410-A7C2-4991-B5B2-5E89BC06CD92}" dt="2024-07-19T14:42:04.046" v="4250" actId="478"/>
          <ac:graphicFrameMkLst>
            <pc:docMk/>
            <pc:sldMk cId="2816864091" sldId="271"/>
            <ac:graphicFrameMk id="2" creationId="{0A17EBC2-82AA-C5D0-8C09-F6B6FB02990E}"/>
          </ac:graphicFrameMkLst>
        </pc:graphicFrameChg>
        <pc:graphicFrameChg chg="add mod">
          <ac:chgData name="Shreyas Goyal" userId="942011336d40a87e" providerId="LiveId" clId="{26FBB410-A7C2-4991-B5B2-5E89BC06CD92}" dt="2024-07-19T14:42:46.261" v="4257" actId="1076"/>
          <ac:graphicFrameMkLst>
            <pc:docMk/>
            <pc:sldMk cId="2816864091" sldId="271"/>
            <ac:graphicFrameMk id="3" creationId="{0A17EBC2-82AA-C5D0-8C09-F6B6FB02990E}"/>
          </ac:graphicFrameMkLst>
        </pc:graphicFrameChg>
        <pc:graphicFrameChg chg="add mod">
          <ac:chgData name="Shreyas Goyal" userId="942011336d40a87e" providerId="LiveId" clId="{26FBB410-A7C2-4991-B5B2-5E89BC06CD92}" dt="2024-07-19T14:42:51.371" v="4258" actId="1076"/>
          <ac:graphicFrameMkLst>
            <pc:docMk/>
            <pc:sldMk cId="2816864091" sldId="271"/>
            <ac:graphicFrameMk id="4" creationId="{C3BF113E-4F9D-C13D-B3BE-3F0B33FCAFF9}"/>
          </ac:graphicFrameMkLst>
        </pc:graphicFrameChg>
        <pc:graphicFrameChg chg="del modGraphic">
          <ac:chgData name="Shreyas Goyal" userId="942011336d40a87e" providerId="LiveId" clId="{26FBB410-A7C2-4991-B5B2-5E89BC06CD92}" dt="2024-07-19T13:14:16.903" v="4228" actId="478"/>
          <ac:graphicFrameMkLst>
            <pc:docMk/>
            <pc:sldMk cId="2816864091" sldId="271"/>
            <ac:graphicFrameMk id="54" creationId="{2C0A3EC9-AF39-B8DE-7C0F-D2CBEFA61A72}"/>
          </ac:graphicFrameMkLst>
        </pc:graphicFrameChg>
        <pc:graphicFrameChg chg="del modGraphic">
          <ac:chgData name="Shreyas Goyal" userId="942011336d40a87e" providerId="LiveId" clId="{26FBB410-A7C2-4991-B5B2-5E89BC06CD92}" dt="2024-07-19T13:14:21.667" v="4231" actId="478"/>
          <ac:graphicFrameMkLst>
            <pc:docMk/>
            <pc:sldMk cId="2816864091" sldId="271"/>
            <ac:graphicFrameMk id="59" creationId="{F270878F-8D82-E789-BE56-8B5A51CE1DBF}"/>
          </ac:graphicFrameMkLst>
        </pc:graphicFrameChg>
      </pc:sldChg>
      <pc:sldChg chg="addSp delSp modSp add mod">
        <pc:chgData name="Shreyas Goyal" userId="942011336d40a87e" providerId="LiveId" clId="{26FBB410-A7C2-4991-B5B2-5E89BC06CD92}" dt="2024-07-19T16:02:07.226" v="6280" actId="27918"/>
        <pc:sldMkLst>
          <pc:docMk/>
          <pc:sldMk cId="3697621682" sldId="272"/>
        </pc:sldMkLst>
        <pc:spChg chg="mod">
          <ac:chgData name="Shreyas Goyal" userId="942011336d40a87e" providerId="LiveId" clId="{26FBB410-A7C2-4991-B5B2-5E89BC06CD92}" dt="2024-07-19T11:50:34.601" v="3727"/>
          <ac:spMkLst>
            <pc:docMk/>
            <pc:sldMk cId="3697621682" sldId="272"/>
            <ac:spMk id="26" creationId="{09595502-3D43-47B1-86E3-FEF608C43F20}"/>
          </ac:spMkLst>
        </pc:spChg>
        <pc:spChg chg="mod">
          <ac:chgData name="Shreyas Goyal" userId="942011336d40a87e" providerId="LiveId" clId="{26FBB410-A7C2-4991-B5B2-5E89BC06CD92}" dt="2024-07-19T14:56:06.497" v="5084" actId="20577"/>
          <ac:spMkLst>
            <pc:docMk/>
            <pc:sldMk cId="3697621682" sldId="272"/>
            <ac:spMk id="56" creationId="{7C4B9247-A630-8871-A433-1D1D602190EA}"/>
          </ac:spMkLst>
        </pc:spChg>
        <pc:spChg chg="del">
          <ac:chgData name="Shreyas Goyal" userId="942011336d40a87e" providerId="LiveId" clId="{26FBB410-A7C2-4991-B5B2-5E89BC06CD92}" dt="2024-07-19T14:53:48.566" v="4914" actId="478"/>
          <ac:spMkLst>
            <pc:docMk/>
            <pc:sldMk cId="3697621682" sldId="272"/>
            <ac:spMk id="57" creationId="{DEA7B3AA-2CD2-5F47-B492-35503C08B9E6}"/>
          </ac:spMkLst>
        </pc:spChg>
        <pc:spChg chg="del">
          <ac:chgData name="Shreyas Goyal" userId="942011336d40a87e" providerId="LiveId" clId="{26FBB410-A7C2-4991-B5B2-5E89BC06CD92}" dt="2024-07-19T14:53:52.481" v="4918" actId="478"/>
          <ac:spMkLst>
            <pc:docMk/>
            <pc:sldMk cId="3697621682" sldId="272"/>
            <ac:spMk id="60" creationId="{DB04026A-EA79-476A-37E2-3AFDF9254550}"/>
          </ac:spMkLst>
        </pc:spChg>
        <pc:spChg chg="mod">
          <ac:chgData name="Shreyas Goyal" userId="942011336d40a87e" providerId="LiveId" clId="{26FBB410-A7C2-4991-B5B2-5E89BC06CD92}" dt="2024-07-19T14:56:50.150" v="5192" actId="20577"/>
          <ac:spMkLst>
            <pc:docMk/>
            <pc:sldMk cId="3697621682" sldId="272"/>
            <ac:spMk id="61" creationId="{3BFB6F36-6856-29CA-E8F2-04CA927F1123}"/>
          </ac:spMkLst>
        </pc:spChg>
        <pc:spChg chg="mod">
          <ac:chgData name="Shreyas Goyal" userId="942011336d40a87e" providerId="LiveId" clId="{26FBB410-A7C2-4991-B5B2-5E89BC06CD92}" dt="2024-07-19T14:57:26.672" v="5283" actId="14100"/>
          <ac:spMkLst>
            <pc:docMk/>
            <pc:sldMk cId="3697621682" sldId="272"/>
            <ac:spMk id="62" creationId="{D84D1B8B-9120-6FBB-9495-0D9573EEC088}"/>
          </ac:spMkLst>
        </pc:spChg>
        <pc:spChg chg="mod">
          <ac:chgData name="Shreyas Goyal" userId="942011336d40a87e" providerId="LiveId" clId="{26FBB410-A7C2-4991-B5B2-5E89BC06CD92}" dt="2024-07-19T14:58:34.933" v="5424" actId="20577"/>
          <ac:spMkLst>
            <pc:docMk/>
            <pc:sldMk cId="3697621682" sldId="272"/>
            <ac:spMk id="63" creationId="{54019164-8A4A-BFCF-2D77-06F5EA240515}"/>
          </ac:spMkLst>
        </pc:spChg>
        <pc:spChg chg="mod">
          <ac:chgData name="Shreyas Goyal" userId="942011336d40a87e" providerId="LiveId" clId="{26FBB410-A7C2-4991-B5B2-5E89BC06CD92}" dt="2024-07-19T14:59:27.887" v="5572" actId="1076"/>
          <ac:spMkLst>
            <pc:docMk/>
            <pc:sldMk cId="3697621682" sldId="272"/>
            <ac:spMk id="64" creationId="{6189FF5D-1D54-644F-AC71-DE0C2F50BE83}"/>
          </ac:spMkLst>
        </pc:spChg>
        <pc:graphicFrameChg chg="add mod">
          <ac:chgData name="Shreyas Goyal" userId="942011336d40a87e" providerId="LiveId" clId="{26FBB410-A7C2-4991-B5B2-5E89BC06CD92}" dt="2024-07-19T14:55:01.758" v="4937" actId="14100"/>
          <ac:graphicFrameMkLst>
            <pc:docMk/>
            <pc:sldMk cId="3697621682" sldId="272"/>
            <ac:graphicFrameMk id="2" creationId="{60169051-3455-468F-B76C-E74101F819D1}"/>
          </ac:graphicFrameMkLst>
        </pc:graphicFrameChg>
        <pc:graphicFrameChg chg="add mod">
          <ac:chgData name="Shreyas Goyal" userId="942011336d40a87e" providerId="LiveId" clId="{26FBB410-A7C2-4991-B5B2-5E89BC06CD92}" dt="2024-07-19T14:55:06.272" v="4938" actId="14100"/>
          <ac:graphicFrameMkLst>
            <pc:docMk/>
            <pc:sldMk cId="3697621682" sldId="272"/>
            <ac:graphicFrameMk id="3" creationId="{A1F37A7B-AF6E-4650-9AF6-DF9C9FEBBDD8}"/>
          </ac:graphicFrameMkLst>
        </pc:graphicFrameChg>
        <pc:graphicFrameChg chg="add mod">
          <ac:chgData name="Shreyas Goyal" userId="942011336d40a87e" providerId="LiveId" clId="{26FBB410-A7C2-4991-B5B2-5E89BC06CD92}" dt="2024-07-19T14:55:10.934" v="4939" actId="1076"/>
          <ac:graphicFrameMkLst>
            <pc:docMk/>
            <pc:sldMk cId="3697621682" sldId="272"/>
            <ac:graphicFrameMk id="4" creationId="{F96755FD-644A-4806-B9E2-9A99782BF61A}"/>
          </ac:graphicFrameMkLst>
        </pc:graphicFrameChg>
        <pc:graphicFrameChg chg="add mod">
          <ac:chgData name="Shreyas Goyal" userId="942011336d40a87e" providerId="LiveId" clId="{26FBB410-A7C2-4991-B5B2-5E89BC06CD92}" dt="2024-07-19T14:55:14.653" v="4940" actId="1076"/>
          <ac:graphicFrameMkLst>
            <pc:docMk/>
            <pc:sldMk cId="3697621682" sldId="272"/>
            <ac:graphicFrameMk id="5" creationId="{B5AC897A-04AC-49D1-8965-64292D485060}"/>
          </ac:graphicFrameMkLst>
        </pc:graphicFrameChg>
        <pc:graphicFrameChg chg="del modGraphic">
          <ac:chgData name="Shreyas Goyal" userId="942011336d40a87e" providerId="LiveId" clId="{26FBB410-A7C2-4991-B5B2-5E89BC06CD92}" dt="2024-07-19T14:53:51.042" v="4917" actId="478"/>
          <ac:graphicFrameMkLst>
            <pc:docMk/>
            <pc:sldMk cId="3697621682" sldId="272"/>
            <ac:graphicFrameMk id="54" creationId="{2C0A3EC9-AF39-B8DE-7C0F-D2CBEFA61A72}"/>
          </ac:graphicFrameMkLst>
        </pc:graphicFrameChg>
        <pc:graphicFrameChg chg="del">
          <ac:chgData name="Shreyas Goyal" userId="942011336d40a87e" providerId="LiveId" clId="{26FBB410-A7C2-4991-B5B2-5E89BC06CD92}" dt="2024-07-19T14:53:53.403" v="4919" actId="478"/>
          <ac:graphicFrameMkLst>
            <pc:docMk/>
            <pc:sldMk cId="3697621682" sldId="272"/>
            <ac:graphicFrameMk id="59" creationId="{F270878F-8D82-E789-BE56-8B5A51CE1DBF}"/>
          </ac:graphicFrameMkLst>
        </pc:graphicFrameChg>
      </pc:sldChg>
      <pc:sldChg chg="addSp delSp modSp add mod">
        <pc:chgData name="Shreyas Goyal" userId="942011336d40a87e" providerId="LiveId" clId="{26FBB410-A7C2-4991-B5B2-5E89BC06CD92}" dt="2024-07-19T16:03:14.309" v="6384" actId="478"/>
        <pc:sldMkLst>
          <pc:docMk/>
          <pc:sldMk cId="4270314260" sldId="273"/>
        </pc:sldMkLst>
        <pc:spChg chg="del">
          <ac:chgData name="Shreyas Goyal" userId="942011336d40a87e" providerId="LiveId" clId="{26FBB410-A7C2-4991-B5B2-5E89BC06CD92}" dt="2024-07-19T16:03:11.670" v="6382" actId="478"/>
          <ac:spMkLst>
            <pc:docMk/>
            <pc:sldMk cId="4270314260" sldId="273"/>
            <ac:spMk id="48" creationId="{B985AD01-04DA-7A10-B524-F59CA30C13AA}"/>
          </ac:spMkLst>
        </pc:spChg>
        <pc:spChg chg="del">
          <ac:chgData name="Shreyas Goyal" userId="942011336d40a87e" providerId="LiveId" clId="{26FBB410-A7C2-4991-B5B2-5E89BC06CD92}" dt="2024-07-19T16:03:14.309" v="6384" actId="478"/>
          <ac:spMkLst>
            <pc:docMk/>
            <pc:sldMk cId="4270314260" sldId="273"/>
            <ac:spMk id="50" creationId="{D940B113-FCCC-2396-BB96-F45B7A3959F7}"/>
          </ac:spMkLst>
        </pc:spChg>
        <pc:spChg chg="mod">
          <ac:chgData name="Shreyas Goyal" userId="942011336d40a87e" providerId="LiveId" clId="{26FBB410-A7C2-4991-B5B2-5E89BC06CD92}" dt="2024-07-19T16:01:08.644" v="6127" actId="20577"/>
          <ac:spMkLst>
            <pc:docMk/>
            <pc:sldMk cId="4270314260" sldId="273"/>
            <ac:spMk id="56" creationId="{7C4B9247-A630-8871-A433-1D1D602190EA}"/>
          </ac:spMkLst>
        </pc:spChg>
        <pc:spChg chg="del">
          <ac:chgData name="Shreyas Goyal" userId="942011336d40a87e" providerId="LiveId" clId="{26FBB410-A7C2-4991-B5B2-5E89BC06CD92}" dt="2024-07-19T14:54:04.386" v="4925" actId="478"/>
          <ac:spMkLst>
            <pc:docMk/>
            <pc:sldMk cId="4270314260" sldId="273"/>
            <ac:spMk id="57" creationId="{DEA7B3AA-2CD2-5F47-B492-35503C08B9E6}"/>
          </ac:spMkLst>
        </pc:spChg>
        <pc:spChg chg="del">
          <ac:chgData name="Shreyas Goyal" userId="942011336d40a87e" providerId="LiveId" clId="{26FBB410-A7C2-4991-B5B2-5E89BC06CD92}" dt="2024-07-19T14:54:07.235" v="4927" actId="478"/>
          <ac:spMkLst>
            <pc:docMk/>
            <pc:sldMk cId="4270314260" sldId="273"/>
            <ac:spMk id="60" creationId="{DB04026A-EA79-476A-37E2-3AFDF9254550}"/>
          </ac:spMkLst>
        </pc:spChg>
        <pc:spChg chg="mod">
          <ac:chgData name="Shreyas Goyal" userId="942011336d40a87e" providerId="LiveId" clId="{26FBB410-A7C2-4991-B5B2-5E89BC06CD92}" dt="2024-07-19T16:02:10.513" v="6282" actId="2711"/>
          <ac:spMkLst>
            <pc:docMk/>
            <pc:sldMk cId="4270314260" sldId="273"/>
            <ac:spMk id="61" creationId="{3BFB6F36-6856-29CA-E8F2-04CA927F1123}"/>
          </ac:spMkLst>
        </pc:spChg>
        <pc:spChg chg="mod">
          <ac:chgData name="Shreyas Goyal" userId="942011336d40a87e" providerId="LiveId" clId="{26FBB410-A7C2-4991-B5B2-5E89BC06CD92}" dt="2024-07-19T16:02:54.544" v="6380" actId="14100"/>
          <ac:spMkLst>
            <pc:docMk/>
            <pc:sldMk cId="4270314260" sldId="273"/>
            <ac:spMk id="62" creationId="{D84D1B8B-9120-6FBB-9495-0D9573EEC088}"/>
          </ac:spMkLst>
        </pc:spChg>
        <pc:spChg chg="del">
          <ac:chgData name="Shreyas Goyal" userId="942011336d40a87e" providerId="LiveId" clId="{26FBB410-A7C2-4991-B5B2-5E89BC06CD92}" dt="2024-07-19T16:03:12.937" v="6383" actId="478"/>
          <ac:spMkLst>
            <pc:docMk/>
            <pc:sldMk cId="4270314260" sldId="273"/>
            <ac:spMk id="63" creationId="{54019164-8A4A-BFCF-2D77-06F5EA240515}"/>
          </ac:spMkLst>
        </pc:spChg>
        <pc:spChg chg="del">
          <ac:chgData name="Shreyas Goyal" userId="942011336d40a87e" providerId="LiveId" clId="{26FBB410-A7C2-4991-B5B2-5E89BC06CD92}" dt="2024-07-19T16:03:10.204" v="6381" actId="478"/>
          <ac:spMkLst>
            <pc:docMk/>
            <pc:sldMk cId="4270314260" sldId="273"/>
            <ac:spMk id="64" creationId="{6189FF5D-1D54-644F-AC71-DE0C2F50BE83}"/>
          </ac:spMkLst>
        </pc:spChg>
        <pc:graphicFrameChg chg="add del mod modGraphic">
          <ac:chgData name="Shreyas Goyal" userId="942011336d40a87e" providerId="LiveId" clId="{26FBB410-A7C2-4991-B5B2-5E89BC06CD92}" dt="2024-07-19T16:00:37.169" v="6073" actId="478"/>
          <ac:graphicFrameMkLst>
            <pc:docMk/>
            <pc:sldMk cId="4270314260" sldId="273"/>
            <ac:graphicFrameMk id="2" creationId="{C4579854-AD12-D082-7162-FAA033CE6A00}"/>
          </ac:graphicFrameMkLst>
        </pc:graphicFrameChg>
        <pc:graphicFrameChg chg="add mod">
          <ac:chgData name="Shreyas Goyal" userId="942011336d40a87e" providerId="LiveId" clId="{26FBB410-A7C2-4991-B5B2-5E89BC06CD92}" dt="2024-07-19T16:00:50.814" v="6076" actId="1076"/>
          <ac:graphicFrameMkLst>
            <pc:docMk/>
            <pc:sldMk cId="4270314260" sldId="273"/>
            <ac:graphicFrameMk id="3" creationId="{7B5DDDA6-9FE7-5862-78EF-59367EF166F7}"/>
          </ac:graphicFrameMkLst>
        </pc:graphicFrameChg>
        <pc:graphicFrameChg chg="del">
          <ac:chgData name="Shreyas Goyal" userId="942011336d40a87e" providerId="LiveId" clId="{26FBB410-A7C2-4991-B5B2-5E89BC06CD92}" dt="2024-07-19T14:54:05.562" v="4926" actId="478"/>
          <ac:graphicFrameMkLst>
            <pc:docMk/>
            <pc:sldMk cId="4270314260" sldId="273"/>
            <ac:graphicFrameMk id="54" creationId="{2C0A3EC9-AF39-B8DE-7C0F-D2CBEFA61A72}"/>
          </ac:graphicFrameMkLst>
        </pc:graphicFrameChg>
        <pc:graphicFrameChg chg="del modGraphic">
          <ac:chgData name="Shreyas Goyal" userId="942011336d40a87e" providerId="LiveId" clId="{26FBB410-A7C2-4991-B5B2-5E89BC06CD92}" dt="2024-07-19T14:54:09.315" v="4929" actId="478"/>
          <ac:graphicFrameMkLst>
            <pc:docMk/>
            <pc:sldMk cId="4270314260" sldId="273"/>
            <ac:graphicFrameMk id="59" creationId="{F270878F-8D82-E789-BE56-8B5A51CE1DBF}"/>
          </ac:graphicFrameMkLst>
        </pc:graphicFrameChg>
      </pc:sldChg>
      <pc:sldChg chg="addSp delSp modSp add mod">
        <pc:chgData name="Shreyas Goyal" userId="942011336d40a87e" providerId="LiveId" clId="{26FBB410-A7C2-4991-B5B2-5E89BC06CD92}" dt="2024-07-19T16:02:07.240" v="6281" actId="27918"/>
        <pc:sldMkLst>
          <pc:docMk/>
          <pc:sldMk cId="4055076029" sldId="274"/>
        </pc:sldMkLst>
        <pc:spChg chg="del">
          <ac:chgData name="Shreyas Goyal" userId="942011336d40a87e" providerId="LiveId" clId="{26FBB410-A7C2-4991-B5B2-5E89BC06CD92}" dt="2024-07-19T15:14:56.653" v="6023" actId="478"/>
          <ac:spMkLst>
            <pc:docMk/>
            <pc:sldMk cId="4055076029" sldId="274"/>
            <ac:spMk id="48" creationId="{B985AD01-04DA-7A10-B524-F59CA30C13AA}"/>
          </ac:spMkLst>
        </pc:spChg>
        <pc:spChg chg="mod">
          <ac:chgData name="Shreyas Goyal" userId="942011336d40a87e" providerId="LiveId" clId="{26FBB410-A7C2-4991-B5B2-5E89BC06CD92}" dt="2024-07-19T15:12:01.168" v="5713" actId="20577"/>
          <ac:spMkLst>
            <pc:docMk/>
            <pc:sldMk cId="4055076029" sldId="274"/>
            <ac:spMk id="56" creationId="{7C4B9247-A630-8871-A433-1D1D602190EA}"/>
          </ac:spMkLst>
        </pc:spChg>
        <pc:spChg chg="del">
          <ac:chgData name="Shreyas Goyal" userId="942011336d40a87e" providerId="LiveId" clId="{26FBB410-A7C2-4991-B5B2-5E89BC06CD92}" dt="2024-07-19T14:53:56.792" v="4920" actId="478"/>
          <ac:spMkLst>
            <pc:docMk/>
            <pc:sldMk cId="4055076029" sldId="274"/>
            <ac:spMk id="57" creationId="{DEA7B3AA-2CD2-5F47-B492-35503C08B9E6}"/>
          </ac:spMkLst>
        </pc:spChg>
        <pc:spChg chg="del">
          <ac:chgData name="Shreyas Goyal" userId="942011336d40a87e" providerId="LiveId" clId="{26FBB410-A7C2-4991-B5B2-5E89BC06CD92}" dt="2024-07-19T14:53:59.761" v="4922" actId="478"/>
          <ac:spMkLst>
            <pc:docMk/>
            <pc:sldMk cId="4055076029" sldId="274"/>
            <ac:spMk id="60" creationId="{DB04026A-EA79-476A-37E2-3AFDF9254550}"/>
          </ac:spMkLst>
        </pc:spChg>
        <pc:spChg chg="mod">
          <ac:chgData name="Shreyas Goyal" userId="942011336d40a87e" providerId="LiveId" clId="{26FBB410-A7C2-4991-B5B2-5E89BC06CD92}" dt="2024-07-19T15:12:31.475" v="5767" actId="20577"/>
          <ac:spMkLst>
            <pc:docMk/>
            <pc:sldMk cId="4055076029" sldId="274"/>
            <ac:spMk id="61" creationId="{3BFB6F36-6856-29CA-E8F2-04CA927F1123}"/>
          </ac:spMkLst>
        </pc:spChg>
        <pc:spChg chg="mod">
          <ac:chgData name="Shreyas Goyal" userId="942011336d40a87e" providerId="LiveId" clId="{26FBB410-A7C2-4991-B5B2-5E89BC06CD92}" dt="2024-07-19T15:13:51.522" v="5910" actId="20577"/>
          <ac:spMkLst>
            <pc:docMk/>
            <pc:sldMk cId="4055076029" sldId="274"/>
            <ac:spMk id="62" creationId="{D84D1B8B-9120-6FBB-9495-0D9573EEC088}"/>
          </ac:spMkLst>
        </pc:spChg>
        <pc:spChg chg="mod">
          <ac:chgData name="Shreyas Goyal" userId="942011336d40a87e" providerId="LiveId" clId="{26FBB410-A7C2-4991-B5B2-5E89BC06CD92}" dt="2024-07-19T15:14:51.681" v="6021" actId="14100"/>
          <ac:spMkLst>
            <pc:docMk/>
            <pc:sldMk cId="4055076029" sldId="274"/>
            <ac:spMk id="63" creationId="{54019164-8A4A-BFCF-2D77-06F5EA240515}"/>
          </ac:spMkLst>
        </pc:spChg>
        <pc:spChg chg="del">
          <ac:chgData name="Shreyas Goyal" userId="942011336d40a87e" providerId="LiveId" clId="{26FBB410-A7C2-4991-B5B2-5E89BC06CD92}" dt="2024-07-19T15:14:54.559" v="6022" actId="478"/>
          <ac:spMkLst>
            <pc:docMk/>
            <pc:sldMk cId="4055076029" sldId="274"/>
            <ac:spMk id="64" creationId="{6189FF5D-1D54-644F-AC71-DE0C2F50BE83}"/>
          </ac:spMkLst>
        </pc:spChg>
        <pc:graphicFrameChg chg="add mod">
          <ac:chgData name="Shreyas Goyal" userId="942011336d40a87e" providerId="LiveId" clId="{26FBB410-A7C2-4991-B5B2-5E89BC06CD92}" dt="2024-07-19T15:11:29.997" v="5650" actId="1037"/>
          <ac:graphicFrameMkLst>
            <pc:docMk/>
            <pc:sldMk cId="4055076029" sldId="274"/>
            <ac:graphicFrameMk id="2" creationId="{7A7E5C2E-72E8-46E0-C066-836B23B2FA60}"/>
          </ac:graphicFrameMkLst>
        </pc:graphicFrameChg>
        <pc:graphicFrameChg chg="del">
          <ac:chgData name="Shreyas Goyal" userId="942011336d40a87e" providerId="LiveId" clId="{26FBB410-A7C2-4991-B5B2-5E89BC06CD92}" dt="2024-07-19T14:53:58.184" v="4921" actId="478"/>
          <ac:graphicFrameMkLst>
            <pc:docMk/>
            <pc:sldMk cId="4055076029" sldId="274"/>
            <ac:graphicFrameMk id="54" creationId="{2C0A3EC9-AF39-B8DE-7C0F-D2CBEFA61A72}"/>
          </ac:graphicFrameMkLst>
        </pc:graphicFrameChg>
        <pc:graphicFrameChg chg="del modGraphic">
          <ac:chgData name="Shreyas Goyal" userId="942011336d40a87e" providerId="LiveId" clId="{26FBB410-A7C2-4991-B5B2-5E89BC06CD92}" dt="2024-07-19T14:54:01.595" v="4924" actId="478"/>
          <ac:graphicFrameMkLst>
            <pc:docMk/>
            <pc:sldMk cId="4055076029" sldId="274"/>
            <ac:graphicFrameMk id="59" creationId="{F270878F-8D82-E789-BE56-8B5A51CE1DBF}"/>
          </ac:graphicFrameMkLst>
        </pc:graphicFrameChg>
      </pc:sldChg>
      <pc:sldChg chg="addSp modSp add mod">
        <pc:chgData name="Shreyas Goyal" userId="942011336d40a87e" providerId="LiveId" clId="{26FBB410-A7C2-4991-B5B2-5E89BC06CD92}" dt="2024-07-19T16:25:15.356" v="6825"/>
        <pc:sldMkLst>
          <pc:docMk/>
          <pc:sldMk cId="2611702888" sldId="275"/>
        </pc:sldMkLst>
        <pc:spChg chg="add mod">
          <ac:chgData name="Shreyas Goyal" userId="942011336d40a87e" providerId="LiveId" clId="{26FBB410-A7C2-4991-B5B2-5E89BC06CD92}" dt="2024-07-19T16:24:49.308" v="6821" actId="14100"/>
          <ac:spMkLst>
            <pc:docMk/>
            <pc:sldMk cId="2611702888" sldId="275"/>
            <ac:spMk id="6" creationId="{36FC1D03-B14B-1E31-4CDF-03CE7EFF5AA8}"/>
          </ac:spMkLst>
        </pc:spChg>
        <pc:spChg chg="mod">
          <ac:chgData name="Shreyas Goyal" userId="942011336d40a87e" providerId="LiveId" clId="{26FBB410-A7C2-4991-B5B2-5E89BC06CD92}" dt="2024-07-19T16:23:05.077" v="6793"/>
          <ac:spMkLst>
            <pc:docMk/>
            <pc:sldMk cId="2611702888" sldId="275"/>
            <ac:spMk id="11" creationId="{00000000-0000-0000-0000-000000000000}"/>
          </ac:spMkLst>
        </pc:spChg>
        <pc:spChg chg="add mod">
          <ac:chgData name="Shreyas Goyal" userId="942011336d40a87e" providerId="LiveId" clId="{26FBB410-A7C2-4991-B5B2-5E89BC06CD92}" dt="2024-07-19T16:25:02.471" v="6823" actId="1076"/>
          <ac:spMkLst>
            <pc:docMk/>
            <pc:sldMk cId="2611702888" sldId="275"/>
            <ac:spMk id="16" creationId="{6E267EB9-0FF7-3394-DAB3-3C657525B2D2}"/>
          </ac:spMkLst>
        </pc:spChg>
        <pc:spChg chg="mod">
          <ac:chgData name="Shreyas Goyal" userId="942011336d40a87e" providerId="LiveId" clId="{26FBB410-A7C2-4991-B5B2-5E89BC06CD92}" dt="2024-07-19T16:23:49.430" v="6813" actId="20577"/>
          <ac:spMkLst>
            <pc:docMk/>
            <pc:sldMk cId="2611702888" sldId="275"/>
            <ac:spMk id="18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23:27.082" v="6795"/>
          <ac:spMkLst>
            <pc:docMk/>
            <pc:sldMk cId="2611702888" sldId="275"/>
            <ac:spMk id="19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23:58.373" v="6814"/>
          <ac:spMkLst>
            <pc:docMk/>
            <pc:sldMk cId="2611702888" sldId="275"/>
            <ac:spMk id="30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24:04.530" v="6815"/>
          <ac:spMkLst>
            <pc:docMk/>
            <pc:sldMk cId="2611702888" sldId="275"/>
            <ac:spMk id="31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25:09.242" v="6824"/>
          <ac:spMkLst>
            <pc:docMk/>
            <pc:sldMk cId="2611702888" sldId="275"/>
            <ac:spMk id="42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25:15.356" v="6825"/>
          <ac:spMkLst>
            <pc:docMk/>
            <pc:sldMk cId="2611702888" sldId="275"/>
            <ac:spMk id="43" creationId="{00000000-0000-0000-0000-000000000000}"/>
          </ac:spMkLst>
        </pc:spChg>
      </pc:sldChg>
      <pc:sldChg chg="delSp modSp add mod ord">
        <pc:chgData name="Shreyas Goyal" userId="942011336d40a87e" providerId="LiveId" clId="{26FBB410-A7C2-4991-B5B2-5E89BC06CD92}" dt="2024-07-19T16:22:55.076" v="6792" actId="207"/>
        <pc:sldMkLst>
          <pc:docMk/>
          <pc:sldMk cId="2341278487" sldId="276"/>
        </pc:sldMkLst>
        <pc:spChg chg="mod">
          <ac:chgData name="Shreyas Goyal" userId="942011336d40a87e" providerId="LiveId" clId="{26FBB410-A7C2-4991-B5B2-5E89BC06CD92}" dt="2024-07-19T16:20:12.940" v="6674"/>
          <ac:spMkLst>
            <pc:docMk/>
            <pc:sldMk cId="2341278487" sldId="276"/>
            <ac:spMk id="11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22:22.128" v="6773" actId="20577"/>
          <ac:spMkLst>
            <pc:docMk/>
            <pc:sldMk cId="2341278487" sldId="276"/>
            <ac:spMk id="18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22:53.080" v="6791" actId="207"/>
          <ac:spMkLst>
            <pc:docMk/>
            <pc:sldMk cId="2341278487" sldId="276"/>
            <ac:spMk id="19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6:20:29.824" v="6676" actId="478"/>
          <ac:spMkLst>
            <pc:docMk/>
            <pc:sldMk cId="2341278487" sldId="276"/>
            <ac:spMk id="30" creationId="{00000000-0000-0000-0000-000000000000}"/>
          </ac:spMkLst>
        </pc:spChg>
        <pc:spChg chg="del">
          <ac:chgData name="Shreyas Goyal" userId="942011336d40a87e" providerId="LiveId" clId="{26FBB410-A7C2-4991-B5B2-5E89BC06CD92}" dt="2024-07-19T16:20:32.175" v="6678" actId="478"/>
          <ac:spMkLst>
            <pc:docMk/>
            <pc:sldMk cId="2341278487" sldId="276"/>
            <ac:spMk id="31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22:31.578" v="6788" actId="20577"/>
          <ac:spMkLst>
            <pc:docMk/>
            <pc:sldMk cId="2341278487" sldId="276"/>
            <ac:spMk id="42" creationId="{00000000-0000-0000-0000-000000000000}"/>
          </ac:spMkLst>
        </pc:spChg>
        <pc:spChg chg="mod">
          <ac:chgData name="Shreyas Goyal" userId="942011336d40a87e" providerId="LiveId" clId="{26FBB410-A7C2-4991-B5B2-5E89BC06CD92}" dt="2024-07-19T16:22:55.076" v="6792" actId="207"/>
          <ac:spMkLst>
            <pc:docMk/>
            <pc:sldMk cId="2341278487" sldId="276"/>
            <ac:spMk id="43" creationId="{00000000-0000-0000-0000-000000000000}"/>
          </ac:spMkLst>
        </pc:spChg>
        <pc:grpChg chg="mod">
          <ac:chgData name="Shreyas Goyal" userId="942011336d40a87e" providerId="LiveId" clId="{26FBB410-A7C2-4991-B5B2-5E89BC06CD92}" dt="2024-07-19T16:20:49.184" v="6716" actId="1038"/>
          <ac:grpSpMkLst>
            <pc:docMk/>
            <pc:sldMk cId="2341278487" sldId="276"/>
            <ac:grpSpMk id="7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6:20:49.184" v="6716" actId="1038"/>
          <ac:grpSpMkLst>
            <pc:docMk/>
            <pc:sldMk cId="2341278487" sldId="276"/>
            <ac:grpSpMk id="12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6:20:49.184" v="6716" actId="1038"/>
          <ac:grpSpMkLst>
            <pc:docMk/>
            <pc:sldMk cId="2341278487" sldId="276"/>
            <ac:grpSpMk id="14" creationId="{00000000-0000-0000-0000-000000000000}"/>
          </ac:grpSpMkLst>
        </pc:grpChg>
        <pc:grpChg chg="del">
          <ac:chgData name="Shreyas Goyal" userId="942011336d40a87e" providerId="LiveId" clId="{26FBB410-A7C2-4991-B5B2-5E89BC06CD92}" dt="2024-07-19T16:20:25.892" v="6675" actId="478"/>
          <ac:grpSpMkLst>
            <pc:docMk/>
            <pc:sldMk cId="2341278487" sldId="276"/>
            <ac:grpSpMk id="21" creationId="{00000000-0000-0000-0000-000000000000}"/>
          </ac:grpSpMkLst>
        </pc:grpChg>
        <pc:grpChg chg="del">
          <ac:chgData name="Shreyas Goyal" userId="942011336d40a87e" providerId="LiveId" clId="{26FBB410-A7C2-4991-B5B2-5E89BC06CD92}" dt="2024-07-19T16:20:33.851" v="6679" actId="478"/>
          <ac:grpSpMkLst>
            <pc:docMk/>
            <pc:sldMk cId="2341278487" sldId="276"/>
            <ac:grpSpMk id="24" creationId="{00000000-0000-0000-0000-000000000000}"/>
          </ac:grpSpMkLst>
        </pc:grpChg>
        <pc:grpChg chg="del">
          <ac:chgData name="Shreyas Goyal" userId="942011336d40a87e" providerId="LiveId" clId="{26FBB410-A7C2-4991-B5B2-5E89BC06CD92}" dt="2024-07-19T16:20:30.795" v="6677" actId="478"/>
          <ac:grpSpMkLst>
            <pc:docMk/>
            <pc:sldMk cId="2341278487" sldId="276"/>
            <ac:grpSpMk id="26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6:21:06.222" v="6754" actId="1037"/>
          <ac:grpSpMkLst>
            <pc:docMk/>
            <pc:sldMk cId="2341278487" sldId="276"/>
            <ac:grpSpMk id="33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6:21:06.222" v="6754" actId="1037"/>
          <ac:grpSpMkLst>
            <pc:docMk/>
            <pc:sldMk cId="2341278487" sldId="276"/>
            <ac:grpSpMk id="36" creationId="{00000000-0000-0000-0000-000000000000}"/>
          </ac:grpSpMkLst>
        </pc:grpChg>
        <pc:grpChg chg="mod">
          <ac:chgData name="Shreyas Goyal" userId="942011336d40a87e" providerId="LiveId" clId="{26FBB410-A7C2-4991-B5B2-5E89BC06CD92}" dt="2024-07-19T16:21:06.222" v="6754" actId="1037"/>
          <ac:grpSpMkLst>
            <pc:docMk/>
            <pc:sldMk cId="2341278487" sldId="276"/>
            <ac:grpSpMk id="38" creationId="{00000000-0000-0000-0000-000000000000}"/>
          </ac:grpSpMkLst>
        </pc:gr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942011336d40a87e/Desktop/Target%20-%20Data%20Scientist/newton%20School/Spreadsheet/Excel%20Project/Zomato_Data_1%20Dashboar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942011336d40a87e/Desktop/Target%20-%20Data%20Scientist/newton%20School/Spreadsheet/Excel%20Project/Zomato_Data_1%20Dashboar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942011336d40a87e/Desktop/Target%20-%20Data%20Scientist/newton%20School/Spreadsheet/Excel%20Project/Zomato_Data_1%20Dashboar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942011336d40a87e/Desktop/Target%20-%20Data%20Scientist/newton%20School/Spreadsheet/Excel%20Project/Zomato_Data_1%20Dashboar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942011336d40a87e/Desktop/Target%20-%20Data%20Scientist/newton%20School/Spreadsheet/Excel%20Project/Zomato_Data_1%20Dashboard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942011336d40a87e/Desktop/Target%20-%20Data%20Scientist/newton%20School/Spreadsheet/Excel%20Project/Zomato_Data_1%20Dashboard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942011336d40a87e/Desktop/Target%20-%20Data%20Scientist/newton%20School/Spreadsheet/Excel%20Project/Zomato_Data_1%20Dashboard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942011336d40a87e/Desktop/Target%20-%20Data%20Scientist/newton%20School/Spreadsheet/Excel%20Project/Zomato_Data_1%20Dashboard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942011336d40a87e/Desktop/Target%20-%20Data%20Scientist/newton%20School/Spreadsheet/Excel%20Project/Zomato_Data_1%20Dashboard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[Zomato_Data_1 Dashboard.xlsx]Pivot tables Final!PivotTable26</c:name>
    <c:fmtId val="13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Restaurants in India in different price range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0024759405074365"/>
          <c:y val="0.21337962962962964"/>
          <c:w val="0.55144160104986872"/>
          <c:h val="0.6227161708953047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'Pivot tables Final'!$F$229</c:f>
              <c:strCache>
                <c:ptCount val="1"/>
                <c:pt idx="0">
                  <c:v>Count of RestaurantName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tables Final'!$E$230:$E$234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strCache>
            </c:strRef>
          </c:cat>
          <c:val>
            <c:numRef>
              <c:f>'Pivot tables Final'!$F$230:$F$234</c:f>
              <c:numCache>
                <c:formatCode>General</c:formatCode>
                <c:ptCount val="4"/>
                <c:pt idx="0">
                  <c:v>4444</c:v>
                </c:pt>
                <c:pt idx="1">
                  <c:v>3113</c:v>
                </c:pt>
                <c:pt idx="2">
                  <c:v>1408</c:v>
                </c:pt>
                <c:pt idx="3">
                  <c:v>586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3A-421D-B337-39EAB14CA8AA}"/>
            </c:ext>
          </c:extLst>
        </c:ser>
        <c:ser>
          <c:idx val="1"/>
          <c:order val="1"/>
          <c:tx>
            <c:strRef>
              <c:f>'Pivot tables Final'!$G$229</c:f>
              <c:strCache>
                <c:ptCount val="1"/>
                <c:pt idx="0">
                  <c:v>Average of Votes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tables Final'!$E$230:$E$234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strCache>
            </c:strRef>
          </c:cat>
          <c:val>
            <c:numRef>
              <c:f>'Pivot tables Final'!$G$230:$G$234</c:f>
              <c:numCache>
                <c:formatCode>General</c:formatCode>
                <c:ptCount val="4"/>
                <c:pt idx="0">
                  <c:v>44.597434743474345</c:v>
                </c:pt>
                <c:pt idx="1">
                  <c:v>147.60713138451655</c:v>
                </c:pt>
                <c:pt idx="2">
                  <c:v>443.86079545454544</c:v>
                </c:pt>
                <c:pt idx="3">
                  <c:v>368.59556313993176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F3A-421D-B337-39EAB14CA8AA}"/>
            </c:ext>
          </c:extLst>
        </c:ser>
        <c:ser>
          <c:idx val="2"/>
          <c:order val="2"/>
          <c:tx>
            <c:strRef>
              <c:f>'Pivot tables Final'!$H$229</c:f>
              <c:strCache>
                <c:ptCount val="1"/>
                <c:pt idx="0">
                  <c:v>Average of Average_Cost_for_two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'Pivot tables Final'!$E$230:$E$234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strCache>
            </c:strRef>
          </c:cat>
          <c:val>
            <c:numRef>
              <c:f>'Pivot tables Final'!$H$230:$H$234</c:f>
              <c:numCache>
                <c:formatCode>General</c:formatCode>
                <c:ptCount val="4"/>
                <c:pt idx="0">
                  <c:v>276.29753375337509</c:v>
                </c:pt>
                <c:pt idx="1">
                  <c:v>596.82621265660134</c:v>
                </c:pt>
                <c:pt idx="2">
                  <c:v>5177.268465909091</c:v>
                </c:pt>
                <c:pt idx="3">
                  <c:v>1848.523890784983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F3A-421D-B337-39EAB14CA8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890095"/>
        <c:axId val="11880015"/>
      </c:barChart>
      <c:catAx>
        <c:axId val="1189009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Price</a:t>
                </a:r>
                <a:r>
                  <a:rPr lang="en-US" baseline="0"/>
                  <a:t> Range</a:t>
                </a:r>
                <a:endParaRPr lang="en-US"/>
              </a:p>
            </c:rich>
          </c:tx>
          <c:layout>
            <c:manualLayout>
              <c:xMode val="edge"/>
              <c:yMode val="edge"/>
              <c:x val="0.30157261592300966"/>
              <c:y val="0.906458151064450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80015"/>
        <c:crosses val="autoZero"/>
        <c:auto val="1"/>
        <c:lblAlgn val="ctr"/>
        <c:lblOffset val="100"/>
        <c:noMultiLvlLbl val="0"/>
      </c:catAx>
      <c:valAx>
        <c:axId val="11880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900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6919645401322467"/>
          <c:y val="0.33527595508894725"/>
          <c:w val="0.21613256864554148"/>
          <c:h val="0.4872717993584135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83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[Zomato_Data_1 Dashboard.xlsx]Pivot tables Final!PivotTable27</c:name>
    <c:fmtId val="14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200"/>
              <a:t>Average of votes</a:t>
            </a:r>
            <a:r>
              <a:rPr lang="en-US" sz="1200" baseline="0"/>
              <a:t> across countries</a:t>
            </a:r>
            <a:endParaRPr lang="en-US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tables Final'!$G$253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'Pivot tables Final'!$F$254:$F$269</c:f>
              <c:strCache>
                <c:ptCount val="15"/>
                <c:pt idx="0">
                  <c:v>Indonesia</c:v>
                </c:pt>
                <c:pt idx="1">
                  <c:v>United Arab Emirates</c:v>
                </c:pt>
                <c:pt idx="2">
                  <c:v>Turkey</c:v>
                </c:pt>
                <c:pt idx="3">
                  <c:v>United States of America</c:v>
                </c:pt>
                <c:pt idx="4">
                  <c:v>Philippines</c:v>
                </c:pt>
                <c:pt idx="5">
                  <c:v>South Africa</c:v>
                </c:pt>
                <c:pt idx="6">
                  <c:v>New Zealand</c:v>
                </c:pt>
                <c:pt idx="7">
                  <c:v>United Kingdom</c:v>
                </c:pt>
                <c:pt idx="8">
                  <c:v>Qatar</c:v>
                </c:pt>
                <c:pt idx="9">
                  <c:v>Sri Lanka</c:v>
                </c:pt>
                <c:pt idx="10">
                  <c:v>India</c:v>
                </c:pt>
                <c:pt idx="11">
                  <c:v>Australia</c:v>
                </c:pt>
                <c:pt idx="12">
                  <c:v>Canada</c:v>
                </c:pt>
                <c:pt idx="13">
                  <c:v>Singapore</c:v>
                </c:pt>
                <c:pt idx="14">
                  <c:v>Brazil</c:v>
                </c:pt>
              </c:strCache>
            </c:strRef>
          </c:cat>
          <c:val>
            <c:numRef>
              <c:f>'Pivot tables Final'!$G$254:$G$269</c:f>
              <c:numCache>
                <c:formatCode>General</c:formatCode>
                <c:ptCount val="15"/>
                <c:pt idx="0">
                  <c:v>772.09523809523807</c:v>
                </c:pt>
                <c:pt idx="1">
                  <c:v>493.51666666666665</c:v>
                </c:pt>
                <c:pt idx="2">
                  <c:v>431.47058823529414</c:v>
                </c:pt>
                <c:pt idx="3">
                  <c:v>428.22119815668202</c:v>
                </c:pt>
                <c:pt idx="4">
                  <c:v>407.40909090909093</c:v>
                </c:pt>
                <c:pt idx="5">
                  <c:v>315.16666666666669</c:v>
                </c:pt>
                <c:pt idx="6">
                  <c:v>243.02500000000001</c:v>
                </c:pt>
                <c:pt idx="7">
                  <c:v>205.48750000000001</c:v>
                </c:pt>
                <c:pt idx="8">
                  <c:v>163.80000000000001</c:v>
                </c:pt>
                <c:pt idx="9">
                  <c:v>146.44999999999999</c:v>
                </c:pt>
                <c:pt idx="10">
                  <c:v>137.21255201109571</c:v>
                </c:pt>
                <c:pt idx="11">
                  <c:v>111.41666666666667</c:v>
                </c:pt>
                <c:pt idx="12">
                  <c:v>103</c:v>
                </c:pt>
                <c:pt idx="13">
                  <c:v>31.9</c:v>
                </c:pt>
                <c:pt idx="14">
                  <c:v>19.616666666666667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E6-4762-8B09-CC22C8C5E1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821728592"/>
        <c:axId val="821741552"/>
      </c:barChart>
      <c:catAx>
        <c:axId val="821728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1741552"/>
        <c:crosses val="autoZero"/>
        <c:auto val="1"/>
        <c:lblAlgn val="ctr"/>
        <c:lblOffset val="100"/>
        <c:noMultiLvlLbl val="0"/>
      </c:catAx>
      <c:valAx>
        <c:axId val="821741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1728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[Zomato_Data_1 Dashboard.xlsx]Pivot tables Final!PivotTable28</c:name>
    <c:fmtId val="14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400"/>
              <a:t>Yearly trends of restaurants opened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tables Final'!$B$267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'Pivot tables Final'!$A$268:$A$277</c:f>
              <c:strCache>
                <c:ptCount val="9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  <c:pt idx="8">
                  <c:v>2018</c:v>
                </c:pt>
              </c:strCache>
            </c:strRef>
          </c:cat>
          <c:val>
            <c:numRef>
              <c:f>'Pivot tables Final'!$B$268:$B$277</c:f>
              <c:numCache>
                <c:formatCode>General</c:formatCode>
                <c:ptCount val="9"/>
                <c:pt idx="0">
                  <c:v>1080</c:v>
                </c:pt>
                <c:pt idx="1">
                  <c:v>1098</c:v>
                </c:pt>
                <c:pt idx="2">
                  <c:v>1022</c:v>
                </c:pt>
                <c:pt idx="3">
                  <c:v>1061</c:v>
                </c:pt>
                <c:pt idx="4">
                  <c:v>1051</c:v>
                </c:pt>
                <c:pt idx="5">
                  <c:v>1024</c:v>
                </c:pt>
                <c:pt idx="6">
                  <c:v>1027</c:v>
                </c:pt>
                <c:pt idx="7">
                  <c:v>1086</c:v>
                </c:pt>
                <c:pt idx="8">
                  <c:v>1102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24-46D2-A142-5EC8E5E6D9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467650240"/>
        <c:axId val="467678080"/>
      </c:barChart>
      <c:catAx>
        <c:axId val="467650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7678080"/>
        <c:crosses val="autoZero"/>
        <c:auto val="1"/>
        <c:lblAlgn val="ctr"/>
        <c:lblOffset val="100"/>
        <c:noMultiLvlLbl val="0"/>
      </c:catAx>
      <c:valAx>
        <c:axId val="467678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7650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[Zomato_Data_1 Dashboard.xlsx]Pivot tables Final!PivotTable11</c:name>
    <c:fmtId val="2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Has Table Booking</a:t>
            </a:r>
          </a:p>
        </c:rich>
      </c:tx>
      <c:layout>
        <c:manualLayout>
          <c:xMode val="edge"/>
          <c:yMode val="edge"/>
          <c:x val="4.705461474849891E-2"/>
          <c:y val="2.71973016947542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CB792829-F908-4E42-8547-5C37D44FD08F}" type="VALUE">
                  <a:rPr lang="en-US" b="1">
                    <a:solidFill>
                      <a:schemeClr val="bg1"/>
                    </a:solidFill>
                  </a:rPr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D590C928-D44F-4D3D-8E97-FFF608D3BD70}" type="VALUE">
                  <a:rPr lang="en-US" b="1">
                    <a:solidFill>
                      <a:schemeClr val="bg1"/>
                    </a:solidFill>
                  </a:rPr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C84B02BE-B013-4D86-B3A0-61946BE63E49}" type="VALUE">
                  <a:rPr lang="en-US" b="1"/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FCD13E46-4D48-4C4A-84FD-702008671736}" type="VALUE">
                  <a:rPr lang="en-US" b="1"/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CB792829-F908-4E42-8547-5C37D44FD08F}" type="VALUE">
                  <a:rPr lang="en-US" b="1">
                    <a:solidFill>
                      <a:schemeClr val="bg1"/>
                    </a:solidFill>
                  </a:rPr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D590C928-D44F-4D3D-8E97-FFF608D3BD70}" type="VALUE">
                  <a:rPr lang="en-US" b="1">
                    <a:solidFill>
                      <a:schemeClr val="bg1"/>
                    </a:solidFill>
                  </a:rPr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C84B02BE-B013-4D86-B3A0-61946BE63E49}" type="VALUE">
                  <a:rPr lang="en-US" b="1"/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FCD13E46-4D48-4C4A-84FD-702008671736}" type="VALUE">
                  <a:rPr lang="en-US" b="1"/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CB792829-F908-4E42-8547-5C37D44FD08F}" type="VALUE">
                  <a:rPr lang="en-US" b="1">
                    <a:solidFill>
                      <a:schemeClr val="bg1"/>
                    </a:solidFill>
                  </a:rPr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D590C928-D44F-4D3D-8E97-FFF608D3BD70}" type="VALUE">
                  <a:rPr lang="en-US" b="1">
                    <a:solidFill>
                      <a:schemeClr val="bg1"/>
                    </a:solidFill>
                  </a:rPr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C84B02BE-B013-4D86-B3A0-61946BE63E49}" type="VALUE">
                  <a:rPr lang="en-US" b="1"/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fld id="{FCD13E46-4D48-4C4A-84FD-702008671736}" type="VALUE">
                  <a:rPr lang="en-US" b="1"/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5.0040628483083452E-2"/>
          <c:y val="0.25056519518770559"/>
          <c:w val="0.46729514975011688"/>
          <c:h val="0.61742164582368375"/>
        </c:manualLayout>
      </c:layout>
      <c:doughnutChart>
        <c:varyColors val="1"/>
        <c:ser>
          <c:idx val="0"/>
          <c:order val="0"/>
          <c:tx>
            <c:strRef>
              <c:f>'Pivot tables Final'!$B$37</c:f>
              <c:strCache>
                <c:ptCount val="1"/>
                <c:pt idx="0">
                  <c:v>Count of RestaurantName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E6C-4069-BCD0-89EAD89990BA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E6C-4069-BCD0-89EAD89990BA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CB792829-F908-4E42-8547-5C37D44FD08F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E6C-4069-BCD0-89EAD89990BA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D590C928-D44F-4D3D-8E97-FFF608D3BD70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E6C-4069-BCD0-89EAD89990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'Pivot tables Final'!$A$38:$A$40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'Pivot tables Final'!$B$38:$B$40</c:f>
              <c:numCache>
                <c:formatCode>General</c:formatCode>
                <c:ptCount val="2"/>
                <c:pt idx="0">
                  <c:v>8393</c:v>
                </c:pt>
                <c:pt idx="1">
                  <c:v>1158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E6C-4069-BCD0-89EAD89990BA}"/>
            </c:ext>
          </c:extLst>
        </c:ser>
        <c:ser>
          <c:idx val="1"/>
          <c:order val="1"/>
          <c:tx>
            <c:strRef>
              <c:f>'Pivot tables Final'!$C$37</c:f>
              <c:strCache>
                <c:ptCount val="1"/>
                <c:pt idx="0">
                  <c:v>Count of RestaurantName2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DE6C-4069-BCD0-89EAD89990BA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DE6C-4069-BCD0-89EAD89990BA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C84B02BE-B013-4D86-B3A0-61946BE63E49}" type="VALUE">
                      <a:rPr lang="en-US" b="1"/>
                      <a:pPr/>
                      <a:t>[VALUE]</a:t>
                    </a:fld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DE6C-4069-BCD0-89EAD89990BA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FCD13E46-4D48-4C4A-84FD-702008671736}" type="VALUE">
                      <a:rPr lang="en-US" b="1"/>
                      <a:pPr/>
                      <a:t>[VALUE]</a:t>
                    </a:fld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DE6C-4069-BCD0-89EAD89990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'Pivot tables Final'!$A$38:$A$40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'Pivot tables Final'!$C$38:$C$40</c:f>
              <c:numCache>
                <c:formatCode>0.00%</c:formatCode>
                <c:ptCount val="2"/>
                <c:pt idx="0">
                  <c:v>0.87875615118835726</c:v>
                </c:pt>
                <c:pt idx="1">
                  <c:v>0.12124384881164275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DE6C-4069-BCD0-89EAD89990B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48975083594002805"/>
          <c:y val="0.7337380791202005"/>
          <c:w val="0.1403861503613418"/>
          <c:h val="0.2181950333131435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rgbClr val="FFD1D1"/>
        </a:gs>
        <a:gs pos="100000">
          <a:schemeClr val="bg1"/>
        </a:gs>
      </a:gsLst>
      <a:lin ang="2400000" scaled="0"/>
    </a:gradFill>
    <a:ln w="9525" cap="flat" cmpd="sng" algn="ctr">
      <a:solidFill>
        <a:srgbClr val="BE2908"/>
      </a:solidFill>
      <a:round/>
    </a:ln>
    <a:effectLst/>
  </c:spPr>
  <c:txPr>
    <a:bodyPr/>
    <a:lstStyle/>
    <a:p>
      <a:pPr>
        <a:defRPr lang="en-US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[Zomato_Data_1 Dashboard.xlsx]Pivot tables Final!PivotTable12</c:name>
    <c:fmtId val="3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0"/>
              <a:t>Has online</a:t>
            </a:r>
            <a:r>
              <a:rPr lang="en-US" sz="1200" b="0" baseline="0"/>
              <a:t> Delivery</a:t>
            </a:r>
            <a:endParaRPr lang="en-US" sz="1200" b="0"/>
          </a:p>
        </c:rich>
      </c:tx>
      <c:layout>
        <c:manualLayout>
          <c:xMode val="edge"/>
          <c:yMode val="edge"/>
          <c:x val="3.5997720679651901E-2"/>
          <c:y val="3.61990778261171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89D7D82-3E10-4A6C-BE60-E9C37DE76104}" type="VALUE">
                  <a:rPr lang="en-US" b="1">
                    <a:solidFill>
                      <a:schemeClr val="bg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3553CC08-FB8A-4C36-BF6E-24173D59A82B}" type="VALUE">
                  <a:rPr lang="en-US" b="1">
                    <a:solidFill>
                      <a:schemeClr val="bg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3553CC08-FB8A-4C36-BF6E-24173D59A82B}" type="VALUE">
                  <a:rPr lang="en-US" b="1">
                    <a:solidFill>
                      <a:schemeClr val="bg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89D7D82-3E10-4A6C-BE60-E9C37DE76104}" type="VALUE">
                  <a:rPr lang="en-US" b="1">
                    <a:solidFill>
                      <a:schemeClr val="bg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2.6315789473684209E-2"/>
              <c:y val="6.0331796376861856E-3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3553CC08-FB8A-4C36-BF6E-24173D59A82B}" type="VALUE">
                  <a:rPr lang="en-US" b="1">
                    <a:solidFill>
                      <a:schemeClr val="bg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1.3157894736842146E-2"/>
              <c:y val="0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89D7D82-3E10-4A6C-BE60-E9C37DE76104}" type="VALUE">
                  <a:rPr lang="en-US" b="1">
                    <a:solidFill>
                      <a:schemeClr val="bg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5.2631578947368418E-2"/>
              <c:y val="3.0165898188430927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6930C1D8-4C57-4386-9ED0-82DA4BD4BC71}" type="VALUE">
                  <a:rPr lang="en-US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7.0175438596491224E-2"/>
              <c:y val="-4.2232257463803297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D6F0D2BB-3B30-4346-B079-31A6A8D8229E}" type="VALUE">
                  <a:rPr lang="en-US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2.6315789473684209E-2"/>
              <c:y val="6.0331796376861856E-3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3553CC08-FB8A-4C36-BF6E-24173D59A82B}" type="VALUE">
                  <a:rPr lang="en-US" b="1">
                    <a:solidFill>
                      <a:schemeClr val="bg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1.3157894736842146E-2"/>
              <c:y val="0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89D7D82-3E10-4A6C-BE60-E9C37DE76104}" type="VALUE">
                  <a:rPr lang="en-US" b="1">
                    <a:solidFill>
                      <a:schemeClr val="bg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5.2631578947368418E-2"/>
              <c:y val="3.0165898188430927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6930C1D8-4C57-4386-9ED0-82DA4BD4BC71}" type="VALUE">
                  <a:rPr lang="en-US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7.0175438596491224E-2"/>
              <c:y val="-4.2232257463803297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D6F0D2BB-3B30-4346-B079-31A6A8D8229E}" type="VALUE">
                  <a:rPr lang="en-US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2.6315789473684209E-2"/>
              <c:y val="6.0331796376861856E-3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3553CC08-FB8A-4C36-BF6E-24173D59A82B}" type="VALUE">
                  <a:rPr lang="en-US" b="1">
                    <a:solidFill>
                      <a:schemeClr val="bg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1.3157894736842146E-2"/>
              <c:y val="0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289D7D82-3E10-4A6C-BE60-E9C37DE76104}" type="VALUE">
                  <a:rPr lang="en-US" b="1">
                    <a:solidFill>
                      <a:schemeClr val="bg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5.2631578947368418E-2"/>
              <c:y val="3.0165898188430927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6930C1D8-4C57-4386-9ED0-82DA4BD4BC71}" type="VALUE">
                  <a:rPr lang="en-US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  <c:pivotFmt>
        <c:idx val="2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7.0175438596491224E-2"/>
              <c:y val="-4.2232257463803297E-2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fld id="{D6F0D2BB-3B30-4346-B079-31A6A8D8229E}" type="VALUE">
                  <a:rPr lang="en-US" b="1">
                    <a:solidFill>
                      <a:schemeClr val="tx1"/>
                    </a:solidFill>
                  </a:rPr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US"/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dlblFieldTable/>
              <c15:showDataLabelsRange val="0"/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4.6909448818897637E-2"/>
          <c:y val="0.26263143543120132"/>
          <c:w val="0.44884963392733801"/>
          <c:h val="0.61742182756887565"/>
        </c:manualLayout>
      </c:layout>
      <c:doughnutChart>
        <c:varyColors val="1"/>
        <c:ser>
          <c:idx val="0"/>
          <c:order val="0"/>
          <c:tx>
            <c:strRef>
              <c:f>'Pivot tables Final'!$B$43</c:f>
              <c:strCache>
                <c:ptCount val="1"/>
                <c:pt idx="0">
                  <c:v>Count of RestaurantName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3CC-45B1-8F9D-45EE6C87DA7B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3CC-45B1-8F9D-45EE6C87DA7B}"/>
              </c:ext>
            </c:extLst>
          </c:dPt>
          <c:dLbls>
            <c:dLbl>
              <c:idx val="0"/>
              <c:layout>
                <c:manualLayout>
                  <c:x val="2.6315789473684209E-2"/>
                  <c:y val="6.0331796376861856E-3"/>
                </c:manualLayout>
              </c:layout>
              <c:tx>
                <c:rich>
                  <a:bodyPr/>
                  <a:lstStyle/>
                  <a:p>
                    <a:fld id="{3553CC08-FB8A-4C36-BF6E-24173D59A82B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3CC-45B1-8F9D-45EE6C87DA7B}"/>
                </c:ext>
              </c:extLst>
            </c:dLbl>
            <c:dLbl>
              <c:idx val="1"/>
              <c:layout>
                <c:manualLayout>
                  <c:x val="-1.3157894736842146E-2"/>
                  <c:y val="0"/>
                </c:manualLayout>
              </c:layout>
              <c:tx>
                <c:rich>
                  <a:bodyPr/>
                  <a:lstStyle/>
                  <a:p>
                    <a:fld id="{289D7D82-3E10-4A6C-BE60-E9C37DE76104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B3CC-45B1-8F9D-45EE6C87DA7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'Pivot tables Final'!$A$44:$A$46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'Pivot tables Final'!$B$44:$B$46</c:f>
              <c:numCache>
                <c:formatCode>General</c:formatCode>
                <c:ptCount val="2"/>
                <c:pt idx="0">
                  <c:v>7100</c:v>
                </c:pt>
                <c:pt idx="1">
                  <c:v>2451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3CC-45B1-8F9D-45EE6C87DA7B}"/>
            </c:ext>
          </c:extLst>
        </c:ser>
        <c:ser>
          <c:idx val="1"/>
          <c:order val="1"/>
          <c:tx>
            <c:strRef>
              <c:f>'Pivot tables Final'!$C$43</c:f>
              <c:strCache>
                <c:ptCount val="1"/>
                <c:pt idx="0">
                  <c:v>Count of RestaurantName2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B3CC-45B1-8F9D-45EE6C87DA7B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B3CC-45B1-8F9D-45EE6C87DA7B}"/>
              </c:ext>
            </c:extLst>
          </c:dPt>
          <c:dLbls>
            <c:dLbl>
              <c:idx val="0"/>
              <c:layout>
                <c:manualLayout>
                  <c:x val="-5.2631578947368418E-2"/>
                  <c:y val="3.0165898188430927E-2"/>
                </c:manualLayout>
              </c:layout>
              <c:tx>
                <c:rich>
                  <a:bodyPr/>
                  <a:lstStyle/>
                  <a:p>
                    <a:fld id="{6930C1D8-4C57-4386-9ED0-82DA4BD4BC71}" type="VALUE">
                      <a:rPr lang="en-US" b="1">
                        <a:solidFill>
                          <a:schemeClr val="tx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B3CC-45B1-8F9D-45EE6C87DA7B}"/>
                </c:ext>
              </c:extLst>
            </c:dLbl>
            <c:dLbl>
              <c:idx val="1"/>
              <c:layout>
                <c:manualLayout>
                  <c:x val="7.0175438596491224E-2"/>
                  <c:y val="-4.2232257463803297E-2"/>
                </c:manualLayout>
              </c:layout>
              <c:tx>
                <c:rich>
                  <a:bodyPr/>
                  <a:lstStyle/>
                  <a:p>
                    <a:fld id="{D6F0D2BB-3B30-4346-B079-31A6A8D8229E}" type="VALUE">
                      <a:rPr lang="en-US" b="1">
                        <a:solidFill>
                          <a:schemeClr val="tx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B3CC-45B1-8F9D-45EE6C87DA7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'Pivot tables Final'!$A$44:$A$46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'Pivot tables Final'!$C$44:$C$46</c:f>
              <c:numCache>
                <c:formatCode>0.00%</c:formatCode>
                <c:ptCount val="2"/>
                <c:pt idx="0">
                  <c:v>0.74337765678986489</c:v>
                </c:pt>
                <c:pt idx="1">
                  <c:v>0.25662234321013505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B3CC-45B1-8F9D-45EE6C87DA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4681071280563614"/>
          <c:y val="0.77119047460696433"/>
          <c:w val="0.12399813510153336"/>
          <c:h val="0.2036212379324531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rgbClr val="FFD1D1"/>
        </a:gs>
        <a:gs pos="100000">
          <a:schemeClr val="bg1"/>
        </a:gs>
      </a:gsLst>
      <a:lin ang="2400000" scaled="0"/>
    </a:gradFill>
    <a:ln w="9525" cap="flat" cmpd="sng" algn="ctr">
      <a:solidFill>
        <a:srgbClr val="BE2908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[Zomato_Data_1 Dashboard.xlsx]Pivot tables Final!PivotTable13</c:name>
    <c:fmtId val="4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080" b="0" i="0" u="none" strike="noStrike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sz="800"/>
              <a:t>Average Rating</a:t>
            </a:r>
          </a:p>
        </c:rich>
      </c:tx>
      <c:layout>
        <c:manualLayout>
          <c:xMode val="edge"/>
          <c:yMode val="edge"/>
          <c:x val="0.20829037395966529"/>
          <c:y val="0.83394908969712123"/>
        </c:manualLayout>
      </c:layout>
      <c:overlay val="0"/>
      <c:spPr>
        <a:noFill/>
        <a:ln>
          <a:solidFill>
            <a:schemeClr val="bg1">
              <a:alpha val="98000"/>
            </a:schemeClr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80" b="0" i="0" u="none" strike="noStrike" kern="1200" spc="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9902146847028738"/>
          <c:y val="9.1187768195642213E-2"/>
          <c:w val="0.57562240617358729"/>
          <c:h val="0.5051752777478157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'Pivot tables Final'!$B$64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tables Final'!$A$65:$A$67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'Pivot tables Final'!$B$65:$B$67</c:f>
              <c:numCache>
                <c:formatCode>General</c:formatCode>
                <c:ptCount val="2"/>
                <c:pt idx="0">
                  <c:v>2.7543098591549251</c:v>
                </c:pt>
                <c:pt idx="1">
                  <c:v>3.2880048959608361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263-4F96-9BAF-5EA7601E05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87477855"/>
        <c:axId val="1887480255"/>
      </c:barChart>
      <c:catAx>
        <c:axId val="18874778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7480255"/>
        <c:crosses val="autoZero"/>
        <c:auto val="1"/>
        <c:lblAlgn val="ctr"/>
        <c:lblOffset val="100"/>
        <c:noMultiLvlLbl val="0"/>
      </c:catAx>
      <c:valAx>
        <c:axId val="18874802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74778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US" sz="900" b="0" i="0" u="none" strike="noStrike" kern="1200" baseline="0">
          <a:solidFill>
            <a:schemeClr val="tx2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[Zomato_Data_1 Dashboard.xlsx]Pivot tables Final!PivotTable14</c:name>
    <c:fmtId val="4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800"/>
              <a:t>Average Rating</a:t>
            </a:r>
          </a:p>
        </c:rich>
      </c:tx>
      <c:layout>
        <c:manualLayout>
          <c:xMode val="edge"/>
          <c:yMode val="edge"/>
          <c:x val="0.19322580645161291"/>
          <c:y val="0.857142857142857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4095842858352379"/>
          <c:y val="0.13109561304836895"/>
          <c:w val="0.67302006604013209"/>
          <c:h val="0.4955875515560554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'Pivot tables Final'!$G$64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tables Final'!$F$65:$F$67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'Pivot tables Final'!$G$65:$G$67</c:f>
              <c:numCache>
                <c:formatCode>General</c:formatCode>
                <c:ptCount val="2"/>
                <c:pt idx="0">
                  <c:v>2.8096866436315979</c:v>
                </c:pt>
                <c:pt idx="1">
                  <c:v>3.4825561312607944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EF1-40DA-B53B-49266DB1B8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560800"/>
        <c:axId val="13541600"/>
      </c:barChart>
      <c:catAx>
        <c:axId val="13560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41600"/>
        <c:crosses val="autoZero"/>
        <c:auto val="1"/>
        <c:lblAlgn val="ctr"/>
        <c:lblOffset val="100"/>
        <c:noMultiLvlLbl val="0"/>
      </c:catAx>
      <c:valAx>
        <c:axId val="135416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60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[Zomato_Data_1 Dashboard.xlsx]Pivot tables Final!PivotTable29</c:name>
    <c:fmtId val="15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/>
              <a:t>Top 30 Popular cuisine</a:t>
            </a:r>
            <a:r>
              <a:rPr lang="en-US" sz="1400" baseline="0"/>
              <a:t> by number of restaurants</a:t>
            </a:r>
            <a:endParaRPr lang="en-US" sz="14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diamond"/>
          <c:size val="5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'Pivot tables Final'!$B$282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'Pivot tables Final'!$A$283:$A$313</c:f>
              <c:strCache>
                <c:ptCount val="30"/>
                <c:pt idx="0">
                  <c:v>North Indian</c:v>
                </c:pt>
                <c:pt idx="1">
                  <c:v>North Indian, Chinese</c:v>
                </c:pt>
                <c:pt idx="2">
                  <c:v>Chinese</c:v>
                </c:pt>
                <c:pt idx="3">
                  <c:v>Fast Food</c:v>
                </c:pt>
                <c:pt idx="4">
                  <c:v>North Indian, Mughlai</c:v>
                </c:pt>
                <c:pt idx="5">
                  <c:v>Cafe</c:v>
                </c:pt>
                <c:pt idx="6">
                  <c:v>Bakery</c:v>
                </c:pt>
                <c:pt idx="7">
                  <c:v>North Indian, Mughlai, Chinese</c:v>
                </c:pt>
                <c:pt idx="8">
                  <c:v>Bakery, Desserts</c:v>
                </c:pt>
                <c:pt idx="9">
                  <c:v>Street Food</c:v>
                </c:pt>
                <c:pt idx="10">
                  <c:v>Pizza, Fast Food</c:v>
                </c:pt>
                <c:pt idx="11">
                  <c:v>Chinese, Fast Food</c:v>
                </c:pt>
                <c:pt idx="12">
                  <c:v>Mithai, Street Food</c:v>
                </c:pt>
                <c:pt idx="13">
                  <c:v>South Indian</c:v>
                </c:pt>
                <c:pt idx="14">
                  <c:v>Bakery, Fast Food</c:v>
                </c:pt>
                <c:pt idx="15">
                  <c:v>Chinese, North Indian</c:v>
                </c:pt>
                <c:pt idx="16">
                  <c:v>Mughlai</c:v>
                </c:pt>
                <c:pt idx="17">
                  <c:v>Ice Cream, Desserts</c:v>
                </c:pt>
                <c:pt idx="18">
                  <c:v>Ice Cream</c:v>
                </c:pt>
                <c:pt idx="19">
                  <c:v>North Indian, Fast Food</c:v>
                </c:pt>
                <c:pt idx="20">
                  <c:v>Mithai</c:v>
                </c:pt>
                <c:pt idx="21">
                  <c:v>North Indian, Chinese, Mughlai</c:v>
                </c:pt>
                <c:pt idx="22">
                  <c:v>North Indian, Chinese, Fast Food</c:v>
                </c:pt>
                <c:pt idx="23">
                  <c:v>North Indian, Chinese, Continental</c:v>
                </c:pt>
                <c:pt idx="24">
                  <c:v>Bakery, Desserts, Fast Food</c:v>
                </c:pt>
                <c:pt idx="25">
                  <c:v>American, Fast Food, Salad, Healthy Food</c:v>
                </c:pt>
                <c:pt idx="26">
                  <c:v>Mughlai, North Indian</c:v>
                </c:pt>
                <c:pt idx="27">
                  <c:v>Fast Food, Burger</c:v>
                </c:pt>
                <c:pt idx="28">
                  <c:v>Beverages</c:v>
                </c:pt>
                <c:pt idx="29">
                  <c:v>Biryani</c:v>
                </c:pt>
              </c:strCache>
            </c:strRef>
          </c:cat>
          <c:val>
            <c:numRef>
              <c:f>'Pivot tables Final'!$B$283:$B$313</c:f>
              <c:numCache>
                <c:formatCode>General</c:formatCode>
                <c:ptCount val="30"/>
                <c:pt idx="0">
                  <c:v>936</c:v>
                </c:pt>
                <c:pt idx="1">
                  <c:v>511</c:v>
                </c:pt>
                <c:pt idx="2">
                  <c:v>354</c:v>
                </c:pt>
                <c:pt idx="3">
                  <c:v>354</c:v>
                </c:pt>
                <c:pt idx="4">
                  <c:v>334</c:v>
                </c:pt>
                <c:pt idx="5">
                  <c:v>299</c:v>
                </c:pt>
                <c:pt idx="6">
                  <c:v>218</c:v>
                </c:pt>
                <c:pt idx="7">
                  <c:v>197</c:v>
                </c:pt>
                <c:pt idx="8">
                  <c:v>170</c:v>
                </c:pt>
                <c:pt idx="9">
                  <c:v>149</c:v>
                </c:pt>
                <c:pt idx="10">
                  <c:v>131</c:v>
                </c:pt>
                <c:pt idx="11">
                  <c:v>118</c:v>
                </c:pt>
                <c:pt idx="12">
                  <c:v>116</c:v>
                </c:pt>
                <c:pt idx="13">
                  <c:v>112</c:v>
                </c:pt>
                <c:pt idx="14">
                  <c:v>108</c:v>
                </c:pt>
                <c:pt idx="15">
                  <c:v>105</c:v>
                </c:pt>
                <c:pt idx="16">
                  <c:v>103</c:v>
                </c:pt>
                <c:pt idx="17">
                  <c:v>83</c:v>
                </c:pt>
                <c:pt idx="18">
                  <c:v>74</c:v>
                </c:pt>
                <c:pt idx="19">
                  <c:v>74</c:v>
                </c:pt>
                <c:pt idx="20">
                  <c:v>71</c:v>
                </c:pt>
                <c:pt idx="21">
                  <c:v>70</c:v>
                </c:pt>
                <c:pt idx="22">
                  <c:v>68</c:v>
                </c:pt>
                <c:pt idx="23">
                  <c:v>65</c:v>
                </c:pt>
                <c:pt idx="24">
                  <c:v>63</c:v>
                </c:pt>
                <c:pt idx="25">
                  <c:v>62</c:v>
                </c:pt>
                <c:pt idx="26">
                  <c:v>60</c:v>
                </c:pt>
                <c:pt idx="27">
                  <c:v>56</c:v>
                </c:pt>
                <c:pt idx="28">
                  <c:v>54</c:v>
                </c:pt>
                <c:pt idx="29">
                  <c:v>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23-4908-80F0-D8A4511EA5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826076736"/>
        <c:axId val="826089216"/>
      </c:barChart>
      <c:catAx>
        <c:axId val="826076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6089216"/>
        <c:crosses val="autoZero"/>
        <c:auto val="1"/>
        <c:lblAlgn val="ctr"/>
        <c:lblOffset val="100"/>
        <c:noMultiLvlLbl val="0"/>
      </c:catAx>
      <c:valAx>
        <c:axId val="8260892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6076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rgbClr val="FFD1D1"/>
        </a:gs>
        <a:gs pos="100000">
          <a:schemeClr val="bg1"/>
        </a:gs>
      </a:gsLst>
      <a:lin ang="2400000" scaled="0"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[Zomato_Data_1 Dashboard.xlsx]Pivot tables Final!PivotTable30</c:name>
    <c:fmtId val="15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</a:t>
            </a:r>
            <a:r>
              <a:rPr lang="en-US" baseline="0"/>
              <a:t> 20 suggested cites by average rating 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'Pivot tables Final'!$B$325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tables Final'!$A$326:$A$346</c:f>
              <c:strCache>
                <c:ptCount val="20"/>
                <c:pt idx="0">
                  <c:v>Inner City</c:v>
                </c:pt>
                <c:pt idx="1">
                  <c:v>Quezon City</c:v>
                </c:pt>
                <c:pt idx="2">
                  <c:v>Makati City</c:v>
                </c:pt>
                <c:pt idx="3">
                  <c:v>Pasig City</c:v>
                </c:pt>
                <c:pt idx="4">
                  <c:v>Mandaluyong City</c:v>
                </c:pt>
                <c:pt idx="5">
                  <c:v>Beechworth</c:v>
                </c:pt>
                <c:pt idx="6">
                  <c:v>London</c:v>
                </c:pt>
                <c:pt idx="7">
                  <c:v>Taguig City</c:v>
                </c:pt>
                <c:pt idx="8">
                  <c:v>Secunderabad</c:v>
                </c:pt>
                <c:pt idx="9">
                  <c:v>Tagaytay City</c:v>
                </c:pt>
                <c:pt idx="10">
                  <c:v>Lincoln</c:v>
                </c:pt>
                <c:pt idx="11">
                  <c:v>Orlando</c:v>
                </c:pt>
                <c:pt idx="12">
                  <c:v>Rest of Hawaii</c:v>
                </c:pt>
                <c:pt idx="13">
                  <c:v>Tampa Bay</c:v>
                </c:pt>
                <c:pt idx="14">
                  <c:v>Tanunda</c:v>
                </c:pt>
                <c:pt idx="15">
                  <c:v>Palm Cove</c:v>
                </c:pt>
                <c:pt idx="16">
                  <c:v>Bangalore</c:v>
                </c:pt>
                <c:pt idx="17">
                  <c:v>Dubai</c:v>
                </c:pt>
                <c:pt idx="18">
                  <c:v>Pasay City</c:v>
                </c:pt>
                <c:pt idx="19">
                  <c:v>Jakarta</c:v>
                </c:pt>
              </c:strCache>
            </c:strRef>
          </c:cat>
          <c:val>
            <c:numRef>
              <c:f>'Pivot tables Final'!$B$326:$B$346</c:f>
              <c:numCache>
                <c:formatCode>General</c:formatCode>
                <c:ptCount val="20"/>
                <c:pt idx="0">
                  <c:v>4.9000000000000004</c:v>
                </c:pt>
                <c:pt idx="1">
                  <c:v>4.8</c:v>
                </c:pt>
                <c:pt idx="2">
                  <c:v>4.6500000000000004</c:v>
                </c:pt>
                <c:pt idx="3">
                  <c:v>4.6333333333333337</c:v>
                </c:pt>
                <c:pt idx="4">
                  <c:v>4.625</c:v>
                </c:pt>
                <c:pt idx="5">
                  <c:v>4.5999999999999996</c:v>
                </c:pt>
                <c:pt idx="6">
                  <c:v>4.5349999999999993</c:v>
                </c:pt>
                <c:pt idx="7">
                  <c:v>4.5250000000000004</c:v>
                </c:pt>
                <c:pt idx="8">
                  <c:v>4.5</c:v>
                </c:pt>
                <c:pt idx="9">
                  <c:v>4.5</c:v>
                </c:pt>
                <c:pt idx="10">
                  <c:v>4.5</c:v>
                </c:pt>
                <c:pt idx="11">
                  <c:v>4.4750000000000005</c:v>
                </c:pt>
                <c:pt idx="12">
                  <c:v>4.410000000000001</c:v>
                </c:pt>
                <c:pt idx="13">
                  <c:v>4.4099999999999993</c:v>
                </c:pt>
                <c:pt idx="14">
                  <c:v>4.4000000000000004</c:v>
                </c:pt>
                <c:pt idx="15">
                  <c:v>4.4000000000000004</c:v>
                </c:pt>
                <c:pt idx="16">
                  <c:v>4.375</c:v>
                </c:pt>
                <c:pt idx="17">
                  <c:v>4.3699999999999992</c:v>
                </c:pt>
                <c:pt idx="18">
                  <c:v>4.3666666666666663</c:v>
                </c:pt>
                <c:pt idx="19">
                  <c:v>4.3562499999999993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27-4E2C-B92A-E754E6969F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107568400"/>
        <c:axId val="2107553040"/>
      </c:barChart>
      <c:catAx>
        <c:axId val="21075684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7553040"/>
        <c:crosses val="autoZero"/>
        <c:auto val="1"/>
        <c:lblAlgn val="ctr"/>
        <c:lblOffset val="100"/>
        <c:noMultiLvlLbl val="0"/>
      </c:catAx>
      <c:valAx>
        <c:axId val="21075530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7568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6">
            <a:lumMod val="40000"/>
            <a:lumOff val="60000"/>
          </a:schemeClr>
        </a:gs>
        <a:gs pos="100000">
          <a:schemeClr val="bg1"/>
        </a:gs>
      </a:gsLst>
      <a:lin ang="2400000" scaled="0"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diagrams/_rels/drawing1.xml.rels><?xml version="1.0" encoding="UTF-8" standalone="yes"?>
<Relationships xmlns="http://schemas.openxmlformats.org/package/2006/relationships"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B0F101-B2FB-4DCA-B65D-D50EB49A0671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</dgm:pt>
    <dgm:pt modelId="{C01F25DD-8F7E-4C95-B0C3-DBE8BD7E58AF}">
      <dgm:prSet phldrT="[Text]"/>
      <dgm:spPr/>
      <dgm:t>
        <a:bodyPr/>
        <a:lstStyle/>
        <a:p>
          <a:r>
            <a:rPr lang="en-US" dirty="0"/>
            <a:t> Shreyas Goyal</a:t>
          </a:r>
        </a:p>
      </dgm:t>
    </dgm:pt>
    <dgm:pt modelId="{A00EA467-B718-44C5-9979-DCE31BD5C474}" type="parTrans" cxnId="{28C36FB8-1D74-4116-9894-C98206994132}">
      <dgm:prSet/>
      <dgm:spPr/>
      <dgm:t>
        <a:bodyPr/>
        <a:lstStyle/>
        <a:p>
          <a:endParaRPr lang="en-US"/>
        </a:p>
      </dgm:t>
    </dgm:pt>
    <dgm:pt modelId="{C3B32D48-D1AE-4A1C-8B74-65BA1463536E}" type="sibTrans" cxnId="{28C36FB8-1D74-4116-9894-C98206994132}">
      <dgm:prSet/>
      <dgm:spPr/>
      <dgm:t>
        <a:bodyPr/>
        <a:lstStyle/>
        <a:p>
          <a:endParaRPr lang="en-US"/>
        </a:p>
      </dgm:t>
    </dgm:pt>
    <dgm:pt modelId="{6895F867-E560-44C9-B563-E0EA1AD77FA1}" type="pres">
      <dgm:prSet presAssocID="{9BB0F101-B2FB-4DCA-B65D-D50EB49A0671}" presName="Name0" presStyleCnt="0">
        <dgm:presLayoutVars>
          <dgm:chMax/>
          <dgm:chPref/>
          <dgm:dir/>
          <dgm:animLvl val="lvl"/>
        </dgm:presLayoutVars>
      </dgm:prSet>
      <dgm:spPr/>
    </dgm:pt>
    <dgm:pt modelId="{98CF9B43-F193-479C-8C78-3A6CAE8FE64E}" type="pres">
      <dgm:prSet presAssocID="{C01F25DD-8F7E-4C95-B0C3-DBE8BD7E58AF}" presName="composite" presStyleCnt="0"/>
      <dgm:spPr/>
    </dgm:pt>
    <dgm:pt modelId="{12EC3355-F454-4E3E-93B8-B07937124C33}" type="pres">
      <dgm:prSet presAssocID="{C01F25DD-8F7E-4C95-B0C3-DBE8BD7E58AF}" presName="ParentAccentShape" presStyleLbl="trBgShp" presStyleIdx="0" presStyleCnt="1" custLinFactNeighborX="-8159" custLinFactNeighborY="-25477"/>
      <dgm:spPr/>
    </dgm:pt>
    <dgm:pt modelId="{A5B88987-A746-4A52-ADFF-1C58B6A0FC15}" type="pres">
      <dgm:prSet presAssocID="{C01F25DD-8F7E-4C95-B0C3-DBE8BD7E58AF}" presName="ParentText" presStyleLbl="revTx" presStyleIdx="0" presStyleCnt="2" custLinFactNeighborX="-6524" custLinFactNeighborY="20102">
        <dgm:presLayoutVars>
          <dgm:chMax val="1"/>
          <dgm:chPref val="1"/>
          <dgm:bulletEnabled val="1"/>
        </dgm:presLayoutVars>
      </dgm:prSet>
      <dgm:spPr/>
    </dgm:pt>
    <dgm:pt modelId="{DA65742B-FA59-4D15-B4AB-7860D7D4A07E}" type="pres">
      <dgm:prSet presAssocID="{C01F25DD-8F7E-4C95-B0C3-DBE8BD7E58AF}" presName="ChildText" presStyleLbl="revTx" presStyleIdx="1" presStyleCnt="2">
        <dgm:presLayoutVars>
          <dgm:chMax val="0"/>
          <dgm:chPref val="0"/>
        </dgm:presLayoutVars>
      </dgm:prSet>
      <dgm:spPr/>
    </dgm:pt>
    <dgm:pt modelId="{63097CE1-4D39-451F-B2CF-1CA653624A6E}" type="pres">
      <dgm:prSet presAssocID="{C01F25DD-8F7E-4C95-B0C3-DBE8BD7E58AF}" presName="ChildAccentShape" presStyleLbl="trBgShp" presStyleIdx="0" presStyleCnt="1"/>
      <dgm:spPr/>
    </dgm:pt>
    <dgm:pt modelId="{A2D936E5-C59D-4845-8E16-75D487CC99D8}" type="pres">
      <dgm:prSet presAssocID="{C01F25DD-8F7E-4C95-B0C3-DBE8BD7E58AF}" presName="Image" presStyleLbl="alignImgPlace1" presStyleIdx="0" presStyleCnt="1" custLinFactNeighborX="104" custLinFactNeighborY="-8188"/>
      <dgm:spPr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37000" contrast="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</dgm:ptLst>
  <dgm:cxnLst>
    <dgm:cxn modelId="{B756629B-0A59-4099-9E89-E4B5D6E7EEDA}" type="presOf" srcId="{C01F25DD-8F7E-4C95-B0C3-DBE8BD7E58AF}" destId="{A5B88987-A746-4A52-ADFF-1C58B6A0FC15}" srcOrd="0" destOrd="0" presId="urn:microsoft.com/office/officeart/2009/3/layout/SnapshotPictureList"/>
    <dgm:cxn modelId="{28C36FB8-1D74-4116-9894-C98206994132}" srcId="{9BB0F101-B2FB-4DCA-B65D-D50EB49A0671}" destId="{C01F25DD-8F7E-4C95-B0C3-DBE8BD7E58AF}" srcOrd="0" destOrd="0" parTransId="{A00EA467-B718-44C5-9979-DCE31BD5C474}" sibTransId="{C3B32D48-D1AE-4A1C-8B74-65BA1463536E}"/>
    <dgm:cxn modelId="{A9F8D2BA-EFA3-458B-8798-123B6E7E056E}" type="presOf" srcId="{9BB0F101-B2FB-4DCA-B65D-D50EB49A0671}" destId="{6895F867-E560-44C9-B563-E0EA1AD77FA1}" srcOrd="0" destOrd="0" presId="urn:microsoft.com/office/officeart/2009/3/layout/SnapshotPictureList"/>
    <dgm:cxn modelId="{2403E64F-5D0A-4D01-9E83-250840FD81CC}" type="presParOf" srcId="{6895F867-E560-44C9-B563-E0EA1AD77FA1}" destId="{98CF9B43-F193-479C-8C78-3A6CAE8FE64E}" srcOrd="0" destOrd="0" presId="urn:microsoft.com/office/officeart/2009/3/layout/SnapshotPictureList"/>
    <dgm:cxn modelId="{65ECF675-7661-49B2-B4EF-59BFD580FD0F}" type="presParOf" srcId="{98CF9B43-F193-479C-8C78-3A6CAE8FE64E}" destId="{12EC3355-F454-4E3E-93B8-B07937124C33}" srcOrd="0" destOrd="0" presId="urn:microsoft.com/office/officeart/2009/3/layout/SnapshotPictureList"/>
    <dgm:cxn modelId="{353B9F18-5D66-4697-B97A-4D550D21F73F}" type="presParOf" srcId="{98CF9B43-F193-479C-8C78-3A6CAE8FE64E}" destId="{A5B88987-A746-4A52-ADFF-1C58B6A0FC15}" srcOrd="1" destOrd="0" presId="urn:microsoft.com/office/officeart/2009/3/layout/SnapshotPictureList"/>
    <dgm:cxn modelId="{98B0FE96-5177-47BA-9C09-4AC8D0B9421B}" type="presParOf" srcId="{98CF9B43-F193-479C-8C78-3A6CAE8FE64E}" destId="{DA65742B-FA59-4D15-B4AB-7860D7D4A07E}" srcOrd="2" destOrd="0" presId="urn:microsoft.com/office/officeart/2009/3/layout/SnapshotPictureList"/>
    <dgm:cxn modelId="{D3AE3048-1CEF-4617-9217-C671257EDAD2}" type="presParOf" srcId="{98CF9B43-F193-479C-8C78-3A6CAE8FE64E}" destId="{63097CE1-4D39-451F-B2CF-1CA653624A6E}" srcOrd="3" destOrd="0" presId="urn:microsoft.com/office/officeart/2009/3/layout/SnapshotPictureList"/>
    <dgm:cxn modelId="{163BDB2A-8058-451E-B9C0-0B0F65F5055D}" type="presParOf" srcId="{98CF9B43-F193-479C-8C78-3A6CAE8FE64E}" destId="{A2D936E5-C59D-4845-8E16-75D487CC99D8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EC3355-F454-4E3E-93B8-B07937124C33}">
      <dsp:nvSpPr>
        <dsp:cNvPr id="0" name=""/>
        <dsp:cNvSpPr/>
      </dsp:nvSpPr>
      <dsp:spPr>
        <a:xfrm>
          <a:off x="0" y="0"/>
          <a:ext cx="7546848" cy="5370421"/>
        </a:xfrm>
        <a:prstGeom prst="frame">
          <a:avLst>
            <a:gd name="adj1" fmla="val 5450"/>
          </a:avLst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D936E5-C59D-4845-8E16-75D487CC99D8}">
      <dsp:nvSpPr>
        <dsp:cNvPr id="0" name=""/>
        <dsp:cNvSpPr/>
      </dsp:nvSpPr>
      <dsp:spPr>
        <a:xfrm>
          <a:off x="7546" y="6098"/>
          <a:ext cx="7256678" cy="50799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37000" contrast="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B88987-A746-4A52-ADFF-1C58B6A0FC15}">
      <dsp:nvSpPr>
        <dsp:cNvPr id="0" name=""/>
        <dsp:cNvSpPr/>
      </dsp:nvSpPr>
      <dsp:spPr>
        <a:xfrm>
          <a:off x="131039" y="5631944"/>
          <a:ext cx="6961632" cy="637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4640" tIns="110490" rIns="29464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 Shreyas Goyal</a:t>
          </a:r>
        </a:p>
      </dsp:txBody>
      <dsp:txXfrm>
        <a:off x="131039" y="5631944"/>
        <a:ext cx="6961632" cy="637474"/>
      </dsp:txXfrm>
    </dsp:sp>
    <dsp:sp modelId="{DA65742B-FA59-4D15-B4AB-7860D7D4A07E}">
      <dsp:nvSpPr>
        <dsp:cNvPr id="0" name=""/>
        <dsp:cNvSpPr/>
      </dsp:nvSpPr>
      <dsp:spPr>
        <a:xfrm>
          <a:off x="8144256" y="1065533"/>
          <a:ext cx="3450336" cy="5370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FEA0-A36F-FC86-D694-39E23F577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369F89-F1E9-AA2C-E60F-EA9CDBE16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4772E-76BD-9AD3-5F01-0B07221E0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C0FAF-3EB1-594E-6A26-0F409DD4B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6B6AE-A39B-A641-B5E7-BA4985DCE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219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C6BAC-BE42-05B1-61A6-6C773546B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A2E2E9-4330-7E9A-7259-495B00A2C9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6A49A-68AE-A0FC-047F-457C19F5B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E525E-E6B3-B7D5-8AA8-74DEC9332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08928-C638-BAAA-F7F5-FFCE1A004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84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04BF6C-A4D2-9D44-5C43-BF73D8502D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E7386E-B89B-59E4-9CA1-8DF5D56BE6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7ECA9-B0F5-99CF-FCD1-DF1F4D588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B165C-F7A2-CD37-2F1F-7943E0CB9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223A9-EB9D-8F04-F8B8-EEA6F692B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743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F8B08-D1E8-7DB1-7D1B-D8490039A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D555B-FCA2-28D3-6032-CC6E005D0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3EE44-D533-2557-C823-F3840257D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0B43A-2E85-28F7-E68E-D705E5868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4096B2-5EAA-2959-6FA8-91947DD4F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695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B7B2A-22F7-D840-10F3-49334EBA3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FE5800-5145-696F-B289-BB5FEA8FC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CB79C-2C54-E413-8BD4-4343F3B53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C9443-A8F1-3B97-7115-3C32D421B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2D70B-0D96-6AAD-FBCF-B0D3AC58F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527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B6EFE-71E1-274D-3D60-372A8B6BA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97FAA-2178-285E-F282-1925C97B13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2CE49-4F92-6D82-506A-A43C4BB36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0417C-4825-155F-A4DC-850096A44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20884A-5604-7624-A283-4D28349EC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2AF4F-BDDF-28EE-063D-7EDC24A16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81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248F8-BFE4-8ECA-3F9E-06C12DC0D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FF47B4-7A3C-DACE-92C9-F12593484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FED883-3C65-65AD-AC75-1ABAE8B017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6A7C24-A5F6-D372-21B0-A80B237E17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7D8AF5-79B8-CDE5-9018-102C76E6BD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F117D4-0B8A-7E37-3DB0-EBC56C0CC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A3E00B-D44C-27CD-743A-26972B516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94F702-8D11-184C-0366-E71B7E1D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635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0C7F4-37E3-28B0-EF1A-DF610F1D5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3414C9-601C-86F1-449F-407F7A952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A331F3-A67F-E473-99F3-59EAB0708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5F2270-59AD-961B-0010-964B7BAA5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288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086B9C-30CA-0172-EB31-4F02F4F9C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773492-CAC6-F50B-FF39-63A74D3A4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7F091B-0FF6-55C6-11E1-7A19BCEE5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694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375D3-0F77-0DE9-C477-DF68763F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C3D30-80F1-E4A6-737F-7E8E73B0B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DAA4D-1570-3D1A-718B-AD47B775A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67E54B-5272-750F-F4FB-288637F3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92981-994D-03E7-D1F6-2A6063E26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CAE9FC-1AF4-0F64-1811-808B4A6C7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1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E1E16-0203-F9A9-3B71-F10E2CB98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B1BD40-3A59-D3CE-804D-4238D0E894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FC9B8-F467-4DC6-EF1C-AC126D6F29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20ED5-089F-D210-2548-0612C9CB0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00F24-DF97-66EE-84F6-487D96E2E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8FC63-E7DB-7EE2-C034-78E5BB15C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532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EACD5F-5FE7-C089-4CB6-750914303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2A21DE-EA4E-9A5B-82CA-F6C4EF916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DC412-7373-B7F5-BB75-1553E0565E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A439D-9A49-4F0B-9D4A-EE29139A65BF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DDC07-97A2-E757-5916-CA905C40DE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EC24E-7164-B9D0-D2DB-8E2B5019A2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D48137-71BC-43EA-8F73-158A7BEF8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25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openxmlformats.org/officeDocument/2006/relationships/image" Target="../media/image5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4.png"/><Relationship Id="rId4" Type="http://schemas.openxmlformats.org/officeDocument/2006/relationships/diagramQuickStyle" Target="../diagrams/quickStyle1.xml"/><Relationship Id="rId9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13.sv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6CF62997-1D14-7477-69A7-23A469F74F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7377271"/>
              </p:ext>
            </p:extLst>
          </p:nvPr>
        </p:nvGraphicFramePr>
        <p:xfrm>
          <a:off x="-69556" y="1137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reeform 4"/>
          <p:cNvSpPr/>
          <p:nvPr/>
        </p:nvSpPr>
        <p:spPr>
          <a:xfrm rot="-4521330">
            <a:off x="2694328" y="349454"/>
            <a:ext cx="9445093" cy="4746159"/>
          </a:xfrm>
          <a:custGeom>
            <a:avLst/>
            <a:gdLst/>
            <a:ahLst/>
            <a:cxnLst/>
            <a:rect l="l" t="t" r="r" b="b"/>
            <a:pathLst>
              <a:path w="14167639" h="7119239">
                <a:moveTo>
                  <a:pt x="0" y="0"/>
                </a:moveTo>
                <a:lnTo>
                  <a:pt x="14167639" y="0"/>
                </a:lnTo>
                <a:lnTo>
                  <a:pt x="14167639" y="7119238"/>
                </a:lnTo>
                <a:lnTo>
                  <a:pt x="0" y="71192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7024914" y="0"/>
            <a:ext cx="5585747" cy="6933582"/>
            <a:chOff x="0" y="0"/>
            <a:chExt cx="8603361" cy="10286746"/>
          </a:xfrm>
        </p:grpSpPr>
        <p:sp>
          <p:nvSpPr>
            <p:cNvPr id="6" name="Freeform 6"/>
            <p:cNvSpPr/>
            <p:nvPr/>
          </p:nvSpPr>
          <p:spPr>
            <a:xfrm>
              <a:off x="-2794" y="-128"/>
              <a:ext cx="8606155" cy="10286874"/>
            </a:xfrm>
            <a:custGeom>
              <a:avLst/>
              <a:gdLst/>
              <a:ahLst/>
              <a:cxnLst/>
              <a:rect l="l" t="t" r="r" b="b"/>
              <a:pathLst>
                <a:path w="8606155" h="10286874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-30000" contrast="5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10" name="Freeform 10"/>
          <p:cNvSpPr/>
          <p:nvPr/>
        </p:nvSpPr>
        <p:spPr>
          <a:xfrm>
            <a:off x="2794348" y="4625282"/>
            <a:ext cx="6603306" cy="453834"/>
          </a:xfrm>
          <a:custGeom>
            <a:avLst/>
            <a:gdLst/>
            <a:ahLst/>
            <a:cxnLst/>
            <a:rect l="l" t="t" r="r" b="b"/>
            <a:pathLst>
              <a:path w="9904959" h="680751">
                <a:moveTo>
                  <a:pt x="0" y="0"/>
                </a:moveTo>
                <a:lnTo>
                  <a:pt x="9904958" y="0"/>
                </a:lnTo>
                <a:lnTo>
                  <a:pt x="9904958" y="680752"/>
                </a:lnTo>
                <a:lnTo>
                  <a:pt x="0" y="68075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187363"/>
            </a:stretch>
          </a:blipFill>
        </p:spPr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94420802-CB80-03ED-73B2-776DD9EAFA00}"/>
              </a:ext>
            </a:extLst>
          </p:cNvPr>
          <p:cNvSpPr txBox="1"/>
          <p:nvPr/>
        </p:nvSpPr>
        <p:spPr>
          <a:xfrm>
            <a:off x="5168901" y="4515820"/>
            <a:ext cx="7441759" cy="1364412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100000">
                <a:schemeClr val="bg1">
                  <a:lumMod val="50000"/>
                </a:schemeClr>
              </a:gs>
            </a:gsLst>
            <a:lin ang="0" scaled="0"/>
          </a:gra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317"/>
              </a:lnSpc>
            </a:pPr>
            <a:r>
              <a:rPr lang="en-US" sz="8200" b="1" i="1" spc="115" dirty="0">
                <a:solidFill>
                  <a:schemeClr val="bg1"/>
                </a:solidFill>
                <a:latin typeface="Archivo Black"/>
                <a:ea typeface="Archivo Black"/>
                <a:cs typeface="Archivo Black"/>
                <a:sym typeface="Archivo Black"/>
              </a:rPr>
              <a:t>Analytics</a:t>
            </a:r>
          </a:p>
        </p:txBody>
      </p:sp>
      <p:sp>
        <p:nvSpPr>
          <p:cNvPr id="16" name="TextBox 13">
            <a:extLst>
              <a:ext uri="{FF2B5EF4-FFF2-40B4-BE49-F238E27FC236}">
                <a16:creationId xmlns:a16="http://schemas.microsoft.com/office/drawing/2014/main" id="{63ECA624-D0F6-7F60-E7D1-C1F1AC8B1C0F}"/>
              </a:ext>
            </a:extLst>
          </p:cNvPr>
          <p:cNvSpPr txBox="1"/>
          <p:nvPr/>
        </p:nvSpPr>
        <p:spPr>
          <a:xfrm>
            <a:off x="5513936" y="4011882"/>
            <a:ext cx="2448367" cy="590611"/>
          </a:xfrm>
          <a:prstGeom prst="rect">
            <a:avLst/>
          </a:prstGeom>
          <a:solidFill>
            <a:srgbClr val="FF0000"/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863"/>
              </a:lnSpc>
            </a:pPr>
            <a:r>
              <a:rPr lang="en-US" sz="3524" b="1" i="1" spc="49" dirty="0">
                <a:solidFill>
                  <a:schemeClr val="bg1"/>
                </a:solidFill>
                <a:latin typeface="Archivo Black"/>
                <a:ea typeface="Archivo Black"/>
                <a:cs typeface="Archivo Black"/>
                <a:sym typeface="Archivo Black"/>
              </a:rPr>
              <a:t>ZOMATO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A9E3E35A-9154-395A-090E-749D4FF62114}"/>
              </a:ext>
            </a:extLst>
          </p:cNvPr>
          <p:cNvSpPr txBox="1"/>
          <p:nvPr/>
        </p:nvSpPr>
        <p:spPr>
          <a:xfrm>
            <a:off x="5168900" y="5741666"/>
            <a:ext cx="7441760" cy="574196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100000">
                <a:schemeClr val="bg1">
                  <a:lumMod val="50000"/>
                </a:schemeClr>
              </a:gs>
            </a:gsLst>
            <a:lin ang="0" scaled="0"/>
          </a:gra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863"/>
              </a:lnSpc>
            </a:pPr>
            <a:r>
              <a:rPr lang="en-US" sz="3524" b="1" i="1" spc="49" dirty="0">
                <a:solidFill>
                  <a:schemeClr val="bg1"/>
                </a:solidFill>
                <a:latin typeface="Archivo Black"/>
                <a:ea typeface="Archivo Black"/>
                <a:cs typeface="Archivo Black"/>
                <a:sym typeface="Archivo Black"/>
              </a:rPr>
              <a:t>Dashboard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A56E73-6AF3-137D-637A-D54FB667CD0E}"/>
              </a:ext>
            </a:extLst>
          </p:cNvPr>
          <p:cNvSpPr txBox="1"/>
          <p:nvPr/>
        </p:nvSpPr>
        <p:spPr>
          <a:xfrm>
            <a:off x="889428" y="6189092"/>
            <a:ext cx="1350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19-07-2024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A7D6C05-35C0-5616-B240-E421845AC86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18" r="21353"/>
          <a:stretch/>
        </p:blipFill>
        <p:spPr>
          <a:xfrm>
            <a:off x="5168899" y="4851665"/>
            <a:ext cx="1492806" cy="133742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3">
            <a:extLst>
              <a:ext uri="{FF2B5EF4-FFF2-40B4-BE49-F238E27FC236}">
                <a16:creationId xmlns:a16="http://schemas.microsoft.com/office/drawing/2014/main" id="{A1F698E5-9BBE-9A38-23FA-190FE35BEB25}"/>
              </a:ext>
            </a:extLst>
          </p:cNvPr>
          <p:cNvGrpSpPr/>
          <p:nvPr/>
        </p:nvGrpSpPr>
        <p:grpSpPr>
          <a:xfrm>
            <a:off x="70951" y="95200"/>
            <a:ext cx="9237785" cy="857123"/>
            <a:chOff x="0" y="0"/>
            <a:chExt cx="1876002" cy="218865"/>
          </a:xfrm>
        </p:grpSpPr>
        <p:sp>
          <p:nvSpPr>
            <p:cNvPr id="24" name="Freeform 4">
              <a:extLst>
                <a:ext uri="{FF2B5EF4-FFF2-40B4-BE49-F238E27FC236}">
                  <a16:creationId xmlns:a16="http://schemas.microsoft.com/office/drawing/2014/main" id="{69AA4113-90BE-D160-38DE-3073E0B7A69B}"/>
                </a:ext>
              </a:extLst>
            </p:cNvPr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25" name="TextBox 5">
              <a:extLst>
                <a:ext uri="{FF2B5EF4-FFF2-40B4-BE49-F238E27FC236}">
                  <a16:creationId xmlns:a16="http://schemas.microsoft.com/office/drawing/2014/main" id="{757AB4C8-07F1-DE67-BF3A-D46B71E4786F}"/>
                </a:ext>
              </a:extLst>
            </p:cNvPr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26" name="TextBox 27">
            <a:extLst>
              <a:ext uri="{FF2B5EF4-FFF2-40B4-BE49-F238E27FC236}">
                <a16:creationId xmlns:a16="http://schemas.microsoft.com/office/drawing/2014/main" id="{09595502-3D43-47B1-86E3-FEF608C43F20}"/>
              </a:ext>
            </a:extLst>
          </p:cNvPr>
          <p:cNvSpPr txBox="1"/>
          <p:nvPr/>
        </p:nvSpPr>
        <p:spPr>
          <a:xfrm>
            <a:off x="973976" y="258668"/>
            <a:ext cx="6205553" cy="530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To 20 suggested cites 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D1D710D-E9C6-22F3-DEDE-5030398FADF7}"/>
              </a:ext>
            </a:extLst>
          </p:cNvPr>
          <p:cNvGrpSpPr/>
          <p:nvPr/>
        </p:nvGrpSpPr>
        <p:grpSpPr>
          <a:xfrm rot="21134459">
            <a:off x="7959646" y="4363510"/>
            <a:ext cx="1495823" cy="2338134"/>
            <a:chOff x="3344154" y="4171480"/>
            <a:chExt cx="1600996" cy="250015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1FFC689-DAFA-FB85-6EC9-00A8D1EB4887}"/>
                </a:ext>
              </a:extLst>
            </p:cNvPr>
            <p:cNvSpPr/>
            <p:nvPr/>
          </p:nvSpPr>
          <p:spPr>
            <a:xfrm rot="19506721">
              <a:off x="4100749" y="4548952"/>
              <a:ext cx="844401" cy="21226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E6F1CF8-CE54-A6F6-43C0-4B90D7A52202}"/>
                </a:ext>
              </a:extLst>
            </p:cNvPr>
            <p:cNvSpPr/>
            <p:nvPr/>
          </p:nvSpPr>
          <p:spPr>
            <a:xfrm rot="19506721">
              <a:off x="3344154" y="4171480"/>
              <a:ext cx="573276" cy="33110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9BB9D2D-10E5-1AFF-2738-8204CE40602A}"/>
                </a:ext>
              </a:extLst>
            </p:cNvPr>
            <p:cNvSpPr/>
            <p:nvPr/>
          </p:nvSpPr>
          <p:spPr>
            <a:xfrm rot="19506721">
              <a:off x="3457267" y="4434648"/>
              <a:ext cx="740564" cy="33392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31CCAD0-118E-1ADE-848B-5AD6F415018D}"/>
              </a:ext>
            </a:extLst>
          </p:cNvPr>
          <p:cNvGrpSpPr/>
          <p:nvPr/>
        </p:nvGrpSpPr>
        <p:grpSpPr>
          <a:xfrm>
            <a:off x="8202960" y="1666274"/>
            <a:ext cx="3935666" cy="1314284"/>
            <a:chOff x="3217636" y="1758463"/>
            <a:chExt cx="3804486" cy="1137141"/>
          </a:xfrm>
        </p:grpSpPr>
        <p:sp>
          <p:nvSpPr>
            <p:cNvPr id="47" name="Round Same Side Corner Rectangle 3">
              <a:extLst>
                <a:ext uri="{FF2B5EF4-FFF2-40B4-BE49-F238E27FC236}">
                  <a16:creationId xmlns:a16="http://schemas.microsoft.com/office/drawing/2014/main" id="{8FA9AEEE-692E-A030-4F59-934C93104EF3}"/>
                </a:ext>
              </a:extLst>
            </p:cNvPr>
            <p:cNvSpPr/>
            <p:nvPr/>
          </p:nvSpPr>
          <p:spPr>
            <a:xfrm rot="5400000">
              <a:off x="4832664" y="143435"/>
              <a:ext cx="574429" cy="380448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Round Same Side Corner Rectangle 5">
              <a:extLst>
                <a:ext uri="{FF2B5EF4-FFF2-40B4-BE49-F238E27FC236}">
                  <a16:creationId xmlns:a16="http://schemas.microsoft.com/office/drawing/2014/main" id="{05F945C9-C4B2-1CBF-1112-62695C595C99}"/>
                </a:ext>
              </a:extLst>
            </p:cNvPr>
            <p:cNvSpPr/>
            <p:nvPr/>
          </p:nvSpPr>
          <p:spPr>
            <a:xfrm rot="5400000">
              <a:off x="5058116" y="976940"/>
              <a:ext cx="574433" cy="326289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4549D1-45AE-8238-E3BD-91DB7B28DD0F}"/>
              </a:ext>
            </a:extLst>
          </p:cNvPr>
          <p:cNvGrpSpPr/>
          <p:nvPr/>
        </p:nvGrpSpPr>
        <p:grpSpPr>
          <a:xfrm>
            <a:off x="5287916" y="1189724"/>
            <a:ext cx="3657600" cy="3661505"/>
            <a:chOff x="323799" y="1059174"/>
            <a:chExt cx="3657600" cy="3661505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F7FDA3C-7F7A-A466-10E2-44D79DA804FF}"/>
                </a:ext>
              </a:extLst>
            </p:cNvPr>
            <p:cNvSpPr/>
            <p:nvPr/>
          </p:nvSpPr>
          <p:spPr>
            <a:xfrm>
              <a:off x="323799" y="1059174"/>
              <a:ext cx="3657600" cy="3661505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AA65E7E-A8DB-9F9E-3850-29CABBAE20FE}"/>
                </a:ext>
              </a:extLst>
            </p:cNvPr>
            <p:cNvSpPr/>
            <p:nvPr/>
          </p:nvSpPr>
          <p:spPr>
            <a:xfrm>
              <a:off x="506679" y="1244006"/>
              <a:ext cx="3291840" cy="329184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Round Same Side Corner Rectangle 3">
            <a:extLst>
              <a:ext uri="{FF2B5EF4-FFF2-40B4-BE49-F238E27FC236}">
                <a16:creationId xmlns:a16="http://schemas.microsoft.com/office/drawing/2014/main" id="{7C4B9247-A630-8871-A433-1D1D602190EA}"/>
              </a:ext>
            </a:extLst>
          </p:cNvPr>
          <p:cNvSpPr/>
          <p:nvPr/>
        </p:nvSpPr>
        <p:spPr>
          <a:xfrm rot="5400000">
            <a:off x="6311527" y="1405158"/>
            <a:ext cx="1950950" cy="3091219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20 suggested cities by average rating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BFB6F36-6856-29CA-E8F2-04CA927F1123}"/>
              </a:ext>
            </a:extLst>
          </p:cNvPr>
          <p:cNvSpPr txBox="1"/>
          <p:nvPr/>
        </p:nvSpPr>
        <p:spPr>
          <a:xfrm>
            <a:off x="8670724" y="1731992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Filtering out the cities with more than %5 of market occupancy to get less competition.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84D1B8B-9120-6FBB-9495-0D9573EEC088}"/>
              </a:ext>
            </a:extLst>
          </p:cNvPr>
          <p:cNvSpPr txBox="1"/>
          <p:nvPr/>
        </p:nvSpPr>
        <p:spPr>
          <a:xfrm>
            <a:off x="8832612" y="2329750"/>
            <a:ext cx="32483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 5 city are Inner City, Quezon City, Makati City, Pasig City and Mandaluyong City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B5DDDA6-9FE7-5862-78EF-59367EF166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0191790"/>
              </p:ext>
            </p:extLst>
          </p:nvPr>
        </p:nvGraphicFramePr>
        <p:xfrm>
          <a:off x="526218" y="1189724"/>
          <a:ext cx="4572000" cy="53552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70314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 rot="-5400000">
            <a:off x="5733163" y="-2174222"/>
            <a:ext cx="725675" cy="12192000"/>
            <a:chOff x="0" y="0"/>
            <a:chExt cx="286687" cy="48165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6687" cy="4816592"/>
            </a:xfrm>
            <a:custGeom>
              <a:avLst/>
              <a:gdLst/>
              <a:ahLst/>
              <a:cxnLst/>
              <a:rect l="l" t="t" r="r" b="b"/>
              <a:pathLst>
                <a:path w="286687" h="4816592">
                  <a:moveTo>
                    <a:pt x="0" y="0"/>
                  </a:moveTo>
                  <a:lnTo>
                    <a:pt x="286687" y="0"/>
                  </a:lnTo>
                  <a:lnTo>
                    <a:pt x="286687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696969">
                    <a:alpha val="41040"/>
                  </a:srgbClr>
                </a:gs>
                <a:gs pos="33333">
                  <a:srgbClr val="B4B4B4">
                    <a:alpha val="47025"/>
                  </a:srgbClr>
                </a:gs>
                <a:gs pos="66667">
                  <a:srgbClr val="EEEEEE">
                    <a:alpha val="40185"/>
                  </a:srgbClr>
                </a:gs>
                <a:gs pos="100000">
                  <a:srgbClr val="FBFBFB">
                    <a:alpha val="1254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286687" cy="483564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59650" y="2687817"/>
            <a:ext cx="3063337" cy="2382327"/>
            <a:chOff x="0" y="0"/>
            <a:chExt cx="1210207" cy="94116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0207" cy="941166"/>
            </a:xfrm>
            <a:custGeom>
              <a:avLst/>
              <a:gdLst/>
              <a:ahLst/>
              <a:cxnLst/>
              <a:rect l="l" t="t" r="r" b="b"/>
              <a:pathLst>
                <a:path w="1210207" h="941166">
                  <a:moveTo>
                    <a:pt x="33697" y="0"/>
                  </a:moveTo>
                  <a:lnTo>
                    <a:pt x="1176510" y="0"/>
                  </a:lnTo>
                  <a:cubicBezTo>
                    <a:pt x="1195120" y="0"/>
                    <a:pt x="1210207" y="15087"/>
                    <a:pt x="1210207" y="33697"/>
                  </a:cubicBezTo>
                  <a:lnTo>
                    <a:pt x="1210207" y="907469"/>
                  </a:lnTo>
                  <a:cubicBezTo>
                    <a:pt x="1210207" y="916406"/>
                    <a:pt x="1206657" y="924977"/>
                    <a:pt x="1200337" y="931297"/>
                  </a:cubicBezTo>
                  <a:cubicBezTo>
                    <a:pt x="1194018" y="937616"/>
                    <a:pt x="1185447" y="941166"/>
                    <a:pt x="1176510" y="941166"/>
                  </a:cubicBezTo>
                  <a:lnTo>
                    <a:pt x="33697" y="941166"/>
                  </a:lnTo>
                  <a:cubicBezTo>
                    <a:pt x="24760" y="941166"/>
                    <a:pt x="16189" y="937616"/>
                    <a:pt x="9870" y="931297"/>
                  </a:cubicBezTo>
                  <a:cubicBezTo>
                    <a:pt x="3550" y="924977"/>
                    <a:pt x="0" y="916406"/>
                    <a:pt x="0" y="907469"/>
                  </a:cubicBezTo>
                  <a:lnTo>
                    <a:pt x="0" y="33697"/>
                  </a:lnTo>
                  <a:cubicBezTo>
                    <a:pt x="0" y="24760"/>
                    <a:pt x="3550" y="16189"/>
                    <a:pt x="9870" y="9870"/>
                  </a:cubicBezTo>
                  <a:cubicBezTo>
                    <a:pt x="16189" y="3550"/>
                    <a:pt x="24760" y="0"/>
                    <a:pt x="336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363636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210207" cy="960216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103858" y="114433"/>
            <a:ext cx="5936063" cy="574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1"/>
              </a:lnSpc>
              <a:spcBef>
                <a:spcPct val="0"/>
              </a:spcBef>
            </a:pPr>
            <a:r>
              <a:rPr lang="en-US" sz="3522" spc="123" dirty="0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Strategic Recommendation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027048" y="938293"/>
            <a:ext cx="6089682" cy="468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7"/>
              </a:lnSpc>
            </a:pPr>
            <a:r>
              <a:rPr lang="en-US" sz="1333" dirty="0">
                <a:solidFill>
                  <a:srgbClr val="100F0D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Target High demand , High Satisfaction Market. Prioritize opening new restaurants in countries with: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969393" y="2583570"/>
            <a:ext cx="105191" cy="104246"/>
            <a:chOff x="0" y="0"/>
            <a:chExt cx="320400" cy="3175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20421" cy="329184"/>
            </a:xfrm>
            <a:custGeom>
              <a:avLst/>
              <a:gdLst/>
              <a:ahLst/>
              <a:cxnLst/>
              <a:rect l="l" t="t" r="r" b="b"/>
              <a:pathLst>
                <a:path w="320421" h="329184">
                  <a:moveTo>
                    <a:pt x="320421" y="329184"/>
                  </a:moveTo>
                  <a:lnTo>
                    <a:pt x="0" y="329184"/>
                  </a:lnTo>
                  <a:lnTo>
                    <a:pt x="0" y="158750"/>
                  </a:lnTo>
                  <a:cubicBezTo>
                    <a:pt x="0" y="70866"/>
                    <a:pt x="71501" y="0"/>
                    <a:pt x="160147" y="0"/>
                  </a:cubicBezTo>
                  <a:cubicBezTo>
                    <a:pt x="248793" y="0"/>
                    <a:pt x="320421" y="70866"/>
                    <a:pt x="320421" y="158750"/>
                  </a:cubicBezTo>
                  <a:lnTo>
                    <a:pt x="320421" y="329184"/>
                  </a:lnTo>
                  <a:close/>
                </a:path>
              </a:pathLst>
            </a:custGeom>
            <a:solidFill>
              <a:srgbClr val="040506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320987" y="2583570"/>
            <a:ext cx="698519" cy="749342"/>
            <a:chOff x="0" y="0"/>
            <a:chExt cx="2127600" cy="2282400"/>
          </a:xfrm>
          <a:solidFill>
            <a:srgbClr val="F23636"/>
          </a:solidFill>
        </p:grpSpPr>
        <p:sp>
          <p:nvSpPr>
            <p:cNvPr id="15" name="Freeform 15"/>
            <p:cNvSpPr/>
            <p:nvPr/>
          </p:nvSpPr>
          <p:spPr>
            <a:xfrm>
              <a:off x="0" y="0"/>
              <a:ext cx="2136648" cy="2334387"/>
            </a:xfrm>
            <a:custGeom>
              <a:avLst/>
              <a:gdLst/>
              <a:ahLst/>
              <a:cxnLst/>
              <a:rect l="l" t="t" r="r" b="b"/>
              <a:pathLst>
                <a:path w="2136648" h="2334387">
                  <a:moveTo>
                    <a:pt x="1983994" y="0"/>
                  </a:moveTo>
                  <a:lnTo>
                    <a:pt x="144145" y="0"/>
                  </a:lnTo>
                  <a:cubicBezTo>
                    <a:pt x="64389" y="0"/>
                    <a:pt x="0" y="64262"/>
                    <a:pt x="0" y="143891"/>
                  </a:cubicBezTo>
                  <a:lnTo>
                    <a:pt x="0" y="2334387"/>
                  </a:lnTo>
                  <a:lnTo>
                    <a:pt x="991997" y="1949577"/>
                  </a:lnTo>
                  <a:lnTo>
                    <a:pt x="1983994" y="2334387"/>
                  </a:lnTo>
                  <a:lnTo>
                    <a:pt x="1983994" y="152400"/>
                  </a:lnTo>
                  <a:cubicBezTo>
                    <a:pt x="1983994" y="67945"/>
                    <a:pt x="2052574" y="0"/>
                    <a:pt x="2136648" y="0"/>
                  </a:cubicBezTo>
                  <a:lnTo>
                    <a:pt x="1983994" y="0"/>
                  </a:lnTo>
                  <a:close/>
                </a:path>
              </a:pathLst>
            </a:custGeom>
            <a:grpFill/>
          </p:spPr>
        </p:sp>
      </p:grpSp>
      <p:sp>
        <p:nvSpPr>
          <p:cNvPr id="18" name="TextBox 18"/>
          <p:cNvSpPr txBox="1"/>
          <p:nvPr/>
        </p:nvSpPr>
        <p:spPr>
          <a:xfrm>
            <a:off x="2141014" y="2836899"/>
            <a:ext cx="2078865" cy="2346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1995"/>
              </a:lnSpc>
              <a:spcBef>
                <a:spcPct val="0"/>
              </a:spcBef>
            </a:pPr>
            <a:r>
              <a:rPr lang="en-US" sz="1445" spc="14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High Average Rating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95316" y="3546241"/>
            <a:ext cx="2792003" cy="604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2"/>
              </a:lnSpc>
            </a:pPr>
            <a:r>
              <a:rPr lang="en-US" sz="857" spc="83" dirty="0">
                <a:solidFill>
                  <a:schemeClr val="accent2">
                    <a:lumMod val="50000"/>
                  </a:schemeClr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Data shows customers in the suggested countries are generally more satisfied with restaurants, indicating a potential market gap for your specific cuisine or concept.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4562778" y="2687817"/>
            <a:ext cx="3063337" cy="2382327"/>
            <a:chOff x="0" y="0"/>
            <a:chExt cx="1210207" cy="94116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10207" cy="941166"/>
            </a:xfrm>
            <a:custGeom>
              <a:avLst/>
              <a:gdLst/>
              <a:ahLst/>
              <a:cxnLst/>
              <a:rect l="l" t="t" r="r" b="b"/>
              <a:pathLst>
                <a:path w="1210207" h="941166">
                  <a:moveTo>
                    <a:pt x="33697" y="0"/>
                  </a:moveTo>
                  <a:lnTo>
                    <a:pt x="1176510" y="0"/>
                  </a:lnTo>
                  <a:cubicBezTo>
                    <a:pt x="1195120" y="0"/>
                    <a:pt x="1210207" y="15087"/>
                    <a:pt x="1210207" y="33697"/>
                  </a:cubicBezTo>
                  <a:lnTo>
                    <a:pt x="1210207" y="907469"/>
                  </a:lnTo>
                  <a:cubicBezTo>
                    <a:pt x="1210207" y="916406"/>
                    <a:pt x="1206657" y="924977"/>
                    <a:pt x="1200337" y="931297"/>
                  </a:cubicBezTo>
                  <a:cubicBezTo>
                    <a:pt x="1194018" y="937616"/>
                    <a:pt x="1185447" y="941166"/>
                    <a:pt x="1176510" y="941166"/>
                  </a:cubicBezTo>
                  <a:lnTo>
                    <a:pt x="33697" y="941166"/>
                  </a:lnTo>
                  <a:cubicBezTo>
                    <a:pt x="24760" y="941166"/>
                    <a:pt x="16189" y="937616"/>
                    <a:pt x="9870" y="931297"/>
                  </a:cubicBezTo>
                  <a:cubicBezTo>
                    <a:pt x="3550" y="924977"/>
                    <a:pt x="0" y="916406"/>
                    <a:pt x="0" y="907469"/>
                  </a:cubicBezTo>
                  <a:lnTo>
                    <a:pt x="0" y="33697"/>
                  </a:lnTo>
                  <a:cubicBezTo>
                    <a:pt x="0" y="24760"/>
                    <a:pt x="3550" y="16189"/>
                    <a:pt x="9870" y="9870"/>
                  </a:cubicBezTo>
                  <a:cubicBezTo>
                    <a:pt x="16189" y="3550"/>
                    <a:pt x="24760" y="0"/>
                    <a:pt x="336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363636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1210207" cy="960216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372521" y="2583570"/>
            <a:ext cx="105191" cy="104246"/>
            <a:chOff x="0" y="0"/>
            <a:chExt cx="320400" cy="31752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20421" cy="329184"/>
            </a:xfrm>
            <a:custGeom>
              <a:avLst/>
              <a:gdLst/>
              <a:ahLst/>
              <a:cxnLst/>
              <a:rect l="l" t="t" r="r" b="b"/>
              <a:pathLst>
                <a:path w="320421" h="329184">
                  <a:moveTo>
                    <a:pt x="320421" y="329184"/>
                  </a:moveTo>
                  <a:lnTo>
                    <a:pt x="0" y="329184"/>
                  </a:lnTo>
                  <a:lnTo>
                    <a:pt x="0" y="158750"/>
                  </a:lnTo>
                  <a:cubicBezTo>
                    <a:pt x="0" y="70866"/>
                    <a:pt x="71501" y="0"/>
                    <a:pt x="160147" y="0"/>
                  </a:cubicBezTo>
                  <a:cubicBezTo>
                    <a:pt x="248793" y="0"/>
                    <a:pt x="320421" y="70866"/>
                    <a:pt x="320421" y="158750"/>
                  </a:cubicBezTo>
                  <a:lnTo>
                    <a:pt x="320421" y="329184"/>
                  </a:lnTo>
                  <a:close/>
                </a:path>
              </a:pathLst>
            </a:custGeom>
            <a:solidFill>
              <a:srgbClr val="040506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4724115" y="2583570"/>
            <a:ext cx="698519" cy="749342"/>
            <a:chOff x="0" y="0"/>
            <a:chExt cx="2127600" cy="2282400"/>
          </a:xfrm>
          <a:solidFill>
            <a:srgbClr val="F23636"/>
          </a:solidFill>
        </p:grpSpPr>
        <p:sp>
          <p:nvSpPr>
            <p:cNvPr id="27" name="Freeform 27"/>
            <p:cNvSpPr/>
            <p:nvPr/>
          </p:nvSpPr>
          <p:spPr>
            <a:xfrm>
              <a:off x="0" y="0"/>
              <a:ext cx="2136648" cy="2334387"/>
            </a:xfrm>
            <a:custGeom>
              <a:avLst/>
              <a:gdLst/>
              <a:ahLst/>
              <a:cxnLst/>
              <a:rect l="l" t="t" r="r" b="b"/>
              <a:pathLst>
                <a:path w="2136648" h="2334387">
                  <a:moveTo>
                    <a:pt x="1983994" y="0"/>
                  </a:moveTo>
                  <a:lnTo>
                    <a:pt x="144145" y="0"/>
                  </a:lnTo>
                  <a:cubicBezTo>
                    <a:pt x="64389" y="0"/>
                    <a:pt x="0" y="64262"/>
                    <a:pt x="0" y="143891"/>
                  </a:cubicBezTo>
                  <a:lnTo>
                    <a:pt x="0" y="2334387"/>
                  </a:lnTo>
                  <a:lnTo>
                    <a:pt x="991997" y="1949577"/>
                  </a:lnTo>
                  <a:lnTo>
                    <a:pt x="1983994" y="2334387"/>
                  </a:lnTo>
                  <a:lnTo>
                    <a:pt x="1983994" y="152400"/>
                  </a:lnTo>
                  <a:cubicBezTo>
                    <a:pt x="1983994" y="67945"/>
                    <a:pt x="2052574" y="0"/>
                    <a:pt x="2136648" y="0"/>
                  </a:cubicBezTo>
                  <a:lnTo>
                    <a:pt x="1983994" y="0"/>
                  </a:lnTo>
                  <a:close/>
                </a:path>
              </a:pathLst>
            </a:custGeom>
            <a:grpFill/>
          </p:spPr>
        </p:sp>
      </p:grpSp>
      <p:sp>
        <p:nvSpPr>
          <p:cNvPr id="30" name="TextBox 30"/>
          <p:cNvSpPr txBox="1"/>
          <p:nvPr/>
        </p:nvSpPr>
        <p:spPr>
          <a:xfrm>
            <a:off x="5425606" y="2836899"/>
            <a:ext cx="2248729" cy="4910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1995"/>
              </a:lnSpc>
              <a:spcBef>
                <a:spcPct val="0"/>
              </a:spcBef>
            </a:pPr>
            <a:r>
              <a:rPr lang="en-US" sz="1445" spc="14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Low Restaurant Density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724115" y="3546241"/>
            <a:ext cx="2766332" cy="604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2"/>
              </a:lnSpc>
            </a:pPr>
            <a:r>
              <a:rPr lang="en-US" sz="857" spc="83" dirty="0">
                <a:solidFill>
                  <a:schemeClr val="accent2">
                    <a:lumMod val="50000"/>
                  </a:schemeClr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Look for countries with a lower number of restaurants compared to others. This suggests less competition and potentially higher market share opportunities.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7969014" y="2687817"/>
            <a:ext cx="3063337" cy="2382327"/>
            <a:chOff x="0" y="0"/>
            <a:chExt cx="1210207" cy="94116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210207" cy="941166"/>
            </a:xfrm>
            <a:custGeom>
              <a:avLst/>
              <a:gdLst/>
              <a:ahLst/>
              <a:cxnLst/>
              <a:rect l="l" t="t" r="r" b="b"/>
              <a:pathLst>
                <a:path w="1210207" h="941166">
                  <a:moveTo>
                    <a:pt x="33697" y="0"/>
                  </a:moveTo>
                  <a:lnTo>
                    <a:pt x="1176510" y="0"/>
                  </a:lnTo>
                  <a:cubicBezTo>
                    <a:pt x="1195120" y="0"/>
                    <a:pt x="1210207" y="15087"/>
                    <a:pt x="1210207" y="33697"/>
                  </a:cubicBezTo>
                  <a:lnTo>
                    <a:pt x="1210207" y="907469"/>
                  </a:lnTo>
                  <a:cubicBezTo>
                    <a:pt x="1210207" y="916406"/>
                    <a:pt x="1206657" y="924977"/>
                    <a:pt x="1200337" y="931297"/>
                  </a:cubicBezTo>
                  <a:cubicBezTo>
                    <a:pt x="1194018" y="937616"/>
                    <a:pt x="1185447" y="941166"/>
                    <a:pt x="1176510" y="941166"/>
                  </a:cubicBezTo>
                  <a:lnTo>
                    <a:pt x="33697" y="941166"/>
                  </a:lnTo>
                  <a:cubicBezTo>
                    <a:pt x="24760" y="941166"/>
                    <a:pt x="16189" y="937616"/>
                    <a:pt x="9870" y="931297"/>
                  </a:cubicBezTo>
                  <a:cubicBezTo>
                    <a:pt x="3550" y="924977"/>
                    <a:pt x="0" y="916406"/>
                    <a:pt x="0" y="907469"/>
                  </a:cubicBezTo>
                  <a:lnTo>
                    <a:pt x="0" y="33697"/>
                  </a:lnTo>
                  <a:cubicBezTo>
                    <a:pt x="0" y="24760"/>
                    <a:pt x="3550" y="16189"/>
                    <a:pt x="9870" y="9870"/>
                  </a:cubicBezTo>
                  <a:cubicBezTo>
                    <a:pt x="16189" y="3550"/>
                    <a:pt x="24760" y="0"/>
                    <a:pt x="336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363636"/>
              </a:solidFill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19050"/>
              <a:ext cx="1210207" cy="960216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8778757" y="2583570"/>
            <a:ext cx="105191" cy="104246"/>
            <a:chOff x="0" y="0"/>
            <a:chExt cx="320400" cy="31752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20421" cy="329184"/>
            </a:xfrm>
            <a:custGeom>
              <a:avLst/>
              <a:gdLst/>
              <a:ahLst/>
              <a:cxnLst/>
              <a:rect l="l" t="t" r="r" b="b"/>
              <a:pathLst>
                <a:path w="320421" h="329184">
                  <a:moveTo>
                    <a:pt x="320421" y="329184"/>
                  </a:moveTo>
                  <a:lnTo>
                    <a:pt x="0" y="329184"/>
                  </a:lnTo>
                  <a:lnTo>
                    <a:pt x="0" y="158750"/>
                  </a:lnTo>
                  <a:cubicBezTo>
                    <a:pt x="0" y="70866"/>
                    <a:pt x="71501" y="0"/>
                    <a:pt x="160147" y="0"/>
                  </a:cubicBezTo>
                  <a:cubicBezTo>
                    <a:pt x="248793" y="0"/>
                    <a:pt x="320421" y="70866"/>
                    <a:pt x="320421" y="158750"/>
                  </a:cubicBezTo>
                  <a:lnTo>
                    <a:pt x="320421" y="329184"/>
                  </a:lnTo>
                  <a:close/>
                </a:path>
              </a:pathLst>
            </a:custGeom>
            <a:solidFill>
              <a:srgbClr val="040506"/>
            </a:solidFill>
          </p:spPr>
        </p:sp>
      </p:grpSp>
      <p:grpSp>
        <p:nvGrpSpPr>
          <p:cNvPr id="38" name="Group 38"/>
          <p:cNvGrpSpPr/>
          <p:nvPr/>
        </p:nvGrpSpPr>
        <p:grpSpPr>
          <a:xfrm>
            <a:off x="8130352" y="2583570"/>
            <a:ext cx="698519" cy="749342"/>
            <a:chOff x="0" y="0"/>
            <a:chExt cx="2127600" cy="2282400"/>
          </a:xfrm>
          <a:solidFill>
            <a:srgbClr val="F23636"/>
          </a:solidFill>
        </p:grpSpPr>
        <p:sp>
          <p:nvSpPr>
            <p:cNvPr id="39" name="Freeform 39"/>
            <p:cNvSpPr/>
            <p:nvPr/>
          </p:nvSpPr>
          <p:spPr>
            <a:xfrm>
              <a:off x="0" y="0"/>
              <a:ext cx="2136648" cy="2334387"/>
            </a:xfrm>
            <a:custGeom>
              <a:avLst/>
              <a:gdLst/>
              <a:ahLst/>
              <a:cxnLst/>
              <a:rect l="l" t="t" r="r" b="b"/>
              <a:pathLst>
                <a:path w="2136648" h="2334387">
                  <a:moveTo>
                    <a:pt x="1983994" y="0"/>
                  </a:moveTo>
                  <a:lnTo>
                    <a:pt x="144145" y="0"/>
                  </a:lnTo>
                  <a:cubicBezTo>
                    <a:pt x="64389" y="0"/>
                    <a:pt x="0" y="64262"/>
                    <a:pt x="0" y="143891"/>
                  </a:cubicBezTo>
                  <a:lnTo>
                    <a:pt x="0" y="2334387"/>
                  </a:lnTo>
                  <a:lnTo>
                    <a:pt x="991997" y="1949577"/>
                  </a:lnTo>
                  <a:lnTo>
                    <a:pt x="1983994" y="2334387"/>
                  </a:lnTo>
                  <a:lnTo>
                    <a:pt x="1983994" y="152400"/>
                  </a:lnTo>
                  <a:cubicBezTo>
                    <a:pt x="1983994" y="67945"/>
                    <a:pt x="2052574" y="0"/>
                    <a:pt x="2136648" y="0"/>
                  </a:cubicBezTo>
                  <a:lnTo>
                    <a:pt x="1983994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2" name="TextBox 42"/>
          <p:cNvSpPr txBox="1"/>
          <p:nvPr/>
        </p:nvSpPr>
        <p:spPr>
          <a:xfrm>
            <a:off x="8950378" y="2836899"/>
            <a:ext cx="1830261" cy="234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>
              <a:lnSpc>
                <a:spcPts val="1995"/>
              </a:lnSpc>
              <a:spcBef>
                <a:spcPct val="0"/>
              </a:spcBef>
            </a:pPr>
            <a:r>
              <a:rPr lang="en-US" sz="1445" spc="14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Expected Impact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8130352" y="3546241"/>
            <a:ext cx="2766332" cy="604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2"/>
              </a:lnSpc>
            </a:pPr>
            <a:r>
              <a:rPr lang="en-US" sz="857" spc="83" dirty="0">
                <a:solidFill>
                  <a:schemeClr val="accent2">
                    <a:lumMod val="50000"/>
                  </a:schemeClr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This targeted approach increases the likelihood of finding a receptive customer base, leading to higher customer satisfaction and brand loyalty.</a:t>
            </a:r>
          </a:p>
        </p:txBody>
      </p:sp>
      <p:grpSp>
        <p:nvGrpSpPr>
          <p:cNvPr id="20" name="Group 3">
            <a:extLst>
              <a:ext uri="{FF2B5EF4-FFF2-40B4-BE49-F238E27FC236}">
                <a16:creationId xmlns:a16="http://schemas.microsoft.com/office/drawing/2014/main" id="{85CAB4F6-B199-D13A-984C-BAA00E85E3C1}"/>
              </a:ext>
            </a:extLst>
          </p:cNvPr>
          <p:cNvGrpSpPr/>
          <p:nvPr/>
        </p:nvGrpSpPr>
        <p:grpSpPr>
          <a:xfrm>
            <a:off x="70951" y="95200"/>
            <a:ext cx="9237785" cy="857123"/>
            <a:chOff x="0" y="0"/>
            <a:chExt cx="1876002" cy="218865"/>
          </a:xfrm>
        </p:grpSpPr>
        <p:sp>
          <p:nvSpPr>
            <p:cNvPr id="28" name="Freeform 4">
              <a:extLst>
                <a:ext uri="{FF2B5EF4-FFF2-40B4-BE49-F238E27FC236}">
                  <a16:creationId xmlns:a16="http://schemas.microsoft.com/office/drawing/2014/main" id="{1A9FD89C-D2A1-DEC0-B60D-E0F6651C1731}"/>
                </a:ext>
              </a:extLst>
            </p:cNvPr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29" name="TextBox 5">
              <a:extLst>
                <a:ext uri="{FF2B5EF4-FFF2-40B4-BE49-F238E27FC236}">
                  <a16:creationId xmlns:a16="http://schemas.microsoft.com/office/drawing/2014/main" id="{28B06911-56C3-48C2-4BEB-5728622B6B17}"/>
                </a:ext>
              </a:extLst>
            </p:cNvPr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32" name="TextBox 27">
            <a:extLst>
              <a:ext uri="{FF2B5EF4-FFF2-40B4-BE49-F238E27FC236}">
                <a16:creationId xmlns:a16="http://schemas.microsoft.com/office/drawing/2014/main" id="{094BA539-726B-43E0-8087-85C03BF5B41C}"/>
              </a:ext>
            </a:extLst>
          </p:cNvPr>
          <p:cNvSpPr txBox="1"/>
          <p:nvPr/>
        </p:nvSpPr>
        <p:spPr>
          <a:xfrm>
            <a:off x="973976" y="258668"/>
            <a:ext cx="6205553" cy="530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Strategic Recommendation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 rot="-5400000">
            <a:off x="5733163" y="-2174222"/>
            <a:ext cx="725675" cy="12192000"/>
            <a:chOff x="0" y="0"/>
            <a:chExt cx="286687" cy="48165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6687" cy="4816592"/>
            </a:xfrm>
            <a:custGeom>
              <a:avLst/>
              <a:gdLst/>
              <a:ahLst/>
              <a:cxnLst/>
              <a:rect l="l" t="t" r="r" b="b"/>
              <a:pathLst>
                <a:path w="286687" h="4816592">
                  <a:moveTo>
                    <a:pt x="0" y="0"/>
                  </a:moveTo>
                  <a:lnTo>
                    <a:pt x="286687" y="0"/>
                  </a:lnTo>
                  <a:lnTo>
                    <a:pt x="286687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696969">
                    <a:alpha val="41040"/>
                  </a:srgbClr>
                </a:gs>
                <a:gs pos="33333">
                  <a:srgbClr val="B4B4B4">
                    <a:alpha val="47025"/>
                  </a:srgbClr>
                </a:gs>
                <a:gs pos="66667">
                  <a:srgbClr val="EEEEEE">
                    <a:alpha val="40185"/>
                  </a:srgbClr>
                </a:gs>
                <a:gs pos="100000">
                  <a:srgbClr val="FBFBFB">
                    <a:alpha val="1254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286687" cy="483564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985274" y="2687817"/>
            <a:ext cx="3063337" cy="2382327"/>
            <a:chOff x="0" y="0"/>
            <a:chExt cx="1210207" cy="94116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0207" cy="941166"/>
            </a:xfrm>
            <a:custGeom>
              <a:avLst/>
              <a:gdLst/>
              <a:ahLst/>
              <a:cxnLst/>
              <a:rect l="l" t="t" r="r" b="b"/>
              <a:pathLst>
                <a:path w="1210207" h="941166">
                  <a:moveTo>
                    <a:pt x="33697" y="0"/>
                  </a:moveTo>
                  <a:lnTo>
                    <a:pt x="1176510" y="0"/>
                  </a:lnTo>
                  <a:cubicBezTo>
                    <a:pt x="1195120" y="0"/>
                    <a:pt x="1210207" y="15087"/>
                    <a:pt x="1210207" y="33697"/>
                  </a:cubicBezTo>
                  <a:lnTo>
                    <a:pt x="1210207" y="907469"/>
                  </a:lnTo>
                  <a:cubicBezTo>
                    <a:pt x="1210207" y="916406"/>
                    <a:pt x="1206657" y="924977"/>
                    <a:pt x="1200337" y="931297"/>
                  </a:cubicBezTo>
                  <a:cubicBezTo>
                    <a:pt x="1194018" y="937616"/>
                    <a:pt x="1185447" y="941166"/>
                    <a:pt x="1176510" y="941166"/>
                  </a:cubicBezTo>
                  <a:lnTo>
                    <a:pt x="33697" y="941166"/>
                  </a:lnTo>
                  <a:cubicBezTo>
                    <a:pt x="24760" y="941166"/>
                    <a:pt x="16189" y="937616"/>
                    <a:pt x="9870" y="931297"/>
                  </a:cubicBezTo>
                  <a:cubicBezTo>
                    <a:pt x="3550" y="924977"/>
                    <a:pt x="0" y="916406"/>
                    <a:pt x="0" y="907469"/>
                  </a:cubicBezTo>
                  <a:lnTo>
                    <a:pt x="0" y="33697"/>
                  </a:lnTo>
                  <a:cubicBezTo>
                    <a:pt x="0" y="24760"/>
                    <a:pt x="3550" y="16189"/>
                    <a:pt x="9870" y="9870"/>
                  </a:cubicBezTo>
                  <a:cubicBezTo>
                    <a:pt x="16189" y="3550"/>
                    <a:pt x="24760" y="0"/>
                    <a:pt x="336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363636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210207" cy="960216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103858" y="114433"/>
            <a:ext cx="5936063" cy="574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1"/>
              </a:lnSpc>
              <a:spcBef>
                <a:spcPct val="0"/>
              </a:spcBef>
            </a:pPr>
            <a:r>
              <a:rPr lang="en-US" sz="3522" spc="123" dirty="0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Strategic Recommendation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027048" y="938293"/>
            <a:ext cx="6089682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7"/>
              </a:lnSpc>
            </a:pPr>
            <a:r>
              <a:rPr lang="en-US" sz="1333" dirty="0">
                <a:solidFill>
                  <a:srgbClr val="100F0D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Leverage Technology for Convenience and Customer Engagement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2795017" y="2583570"/>
            <a:ext cx="105191" cy="104246"/>
            <a:chOff x="0" y="0"/>
            <a:chExt cx="320400" cy="3175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20421" cy="329184"/>
            </a:xfrm>
            <a:custGeom>
              <a:avLst/>
              <a:gdLst/>
              <a:ahLst/>
              <a:cxnLst/>
              <a:rect l="l" t="t" r="r" b="b"/>
              <a:pathLst>
                <a:path w="320421" h="329184">
                  <a:moveTo>
                    <a:pt x="320421" y="329184"/>
                  </a:moveTo>
                  <a:lnTo>
                    <a:pt x="0" y="329184"/>
                  </a:lnTo>
                  <a:lnTo>
                    <a:pt x="0" y="158750"/>
                  </a:lnTo>
                  <a:cubicBezTo>
                    <a:pt x="0" y="70866"/>
                    <a:pt x="71501" y="0"/>
                    <a:pt x="160147" y="0"/>
                  </a:cubicBezTo>
                  <a:cubicBezTo>
                    <a:pt x="248793" y="0"/>
                    <a:pt x="320421" y="70866"/>
                    <a:pt x="320421" y="158750"/>
                  </a:cubicBezTo>
                  <a:lnTo>
                    <a:pt x="320421" y="329184"/>
                  </a:lnTo>
                  <a:close/>
                </a:path>
              </a:pathLst>
            </a:custGeom>
            <a:solidFill>
              <a:srgbClr val="040506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2146611" y="2583570"/>
            <a:ext cx="698519" cy="749342"/>
            <a:chOff x="0" y="0"/>
            <a:chExt cx="2127600" cy="2282400"/>
          </a:xfrm>
          <a:solidFill>
            <a:srgbClr val="F23636"/>
          </a:solidFill>
        </p:grpSpPr>
        <p:sp>
          <p:nvSpPr>
            <p:cNvPr id="15" name="Freeform 15"/>
            <p:cNvSpPr/>
            <p:nvPr/>
          </p:nvSpPr>
          <p:spPr>
            <a:xfrm>
              <a:off x="0" y="0"/>
              <a:ext cx="2136648" cy="2334387"/>
            </a:xfrm>
            <a:custGeom>
              <a:avLst/>
              <a:gdLst/>
              <a:ahLst/>
              <a:cxnLst/>
              <a:rect l="l" t="t" r="r" b="b"/>
              <a:pathLst>
                <a:path w="2136648" h="2334387">
                  <a:moveTo>
                    <a:pt x="1983994" y="0"/>
                  </a:moveTo>
                  <a:lnTo>
                    <a:pt x="144145" y="0"/>
                  </a:lnTo>
                  <a:cubicBezTo>
                    <a:pt x="64389" y="0"/>
                    <a:pt x="0" y="64262"/>
                    <a:pt x="0" y="143891"/>
                  </a:cubicBezTo>
                  <a:lnTo>
                    <a:pt x="0" y="2334387"/>
                  </a:lnTo>
                  <a:lnTo>
                    <a:pt x="991997" y="1949577"/>
                  </a:lnTo>
                  <a:lnTo>
                    <a:pt x="1983994" y="2334387"/>
                  </a:lnTo>
                  <a:lnTo>
                    <a:pt x="1983994" y="152400"/>
                  </a:lnTo>
                  <a:cubicBezTo>
                    <a:pt x="1983994" y="67945"/>
                    <a:pt x="2052574" y="0"/>
                    <a:pt x="2136648" y="0"/>
                  </a:cubicBezTo>
                  <a:lnTo>
                    <a:pt x="1983994" y="0"/>
                  </a:lnTo>
                  <a:close/>
                </a:path>
              </a:pathLst>
            </a:custGeom>
            <a:grpFill/>
          </p:spPr>
        </p:sp>
      </p:grpSp>
      <p:sp>
        <p:nvSpPr>
          <p:cNvPr id="18" name="TextBox 18"/>
          <p:cNvSpPr txBox="1"/>
          <p:nvPr/>
        </p:nvSpPr>
        <p:spPr>
          <a:xfrm>
            <a:off x="2847616" y="2836899"/>
            <a:ext cx="2078865" cy="2346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1995"/>
              </a:lnSpc>
              <a:spcBef>
                <a:spcPct val="0"/>
              </a:spcBef>
            </a:pPr>
            <a:r>
              <a:rPr lang="en-US" sz="1445" spc="14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Recommendation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120940" y="3546241"/>
            <a:ext cx="2792003" cy="604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2"/>
              </a:lnSpc>
            </a:pPr>
            <a:r>
              <a:rPr lang="en-US" sz="857" spc="83" dirty="0">
                <a:solidFill>
                  <a:schemeClr val="accent2">
                    <a:lumMod val="50000"/>
                  </a:schemeClr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Implement online delivery and table booking services in all new restaurants. Data suggests restaurants offering these services might have higher average ratings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6592972" y="2687817"/>
            <a:ext cx="3063337" cy="2382327"/>
            <a:chOff x="0" y="0"/>
            <a:chExt cx="1210207" cy="94116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210207" cy="941166"/>
            </a:xfrm>
            <a:custGeom>
              <a:avLst/>
              <a:gdLst/>
              <a:ahLst/>
              <a:cxnLst/>
              <a:rect l="l" t="t" r="r" b="b"/>
              <a:pathLst>
                <a:path w="1210207" h="941166">
                  <a:moveTo>
                    <a:pt x="33697" y="0"/>
                  </a:moveTo>
                  <a:lnTo>
                    <a:pt x="1176510" y="0"/>
                  </a:lnTo>
                  <a:cubicBezTo>
                    <a:pt x="1195120" y="0"/>
                    <a:pt x="1210207" y="15087"/>
                    <a:pt x="1210207" y="33697"/>
                  </a:cubicBezTo>
                  <a:lnTo>
                    <a:pt x="1210207" y="907469"/>
                  </a:lnTo>
                  <a:cubicBezTo>
                    <a:pt x="1210207" y="916406"/>
                    <a:pt x="1206657" y="924977"/>
                    <a:pt x="1200337" y="931297"/>
                  </a:cubicBezTo>
                  <a:cubicBezTo>
                    <a:pt x="1194018" y="937616"/>
                    <a:pt x="1185447" y="941166"/>
                    <a:pt x="1176510" y="941166"/>
                  </a:cubicBezTo>
                  <a:lnTo>
                    <a:pt x="33697" y="941166"/>
                  </a:lnTo>
                  <a:cubicBezTo>
                    <a:pt x="24760" y="941166"/>
                    <a:pt x="16189" y="937616"/>
                    <a:pt x="9870" y="931297"/>
                  </a:cubicBezTo>
                  <a:cubicBezTo>
                    <a:pt x="3550" y="924977"/>
                    <a:pt x="0" y="916406"/>
                    <a:pt x="0" y="907469"/>
                  </a:cubicBezTo>
                  <a:lnTo>
                    <a:pt x="0" y="33697"/>
                  </a:lnTo>
                  <a:cubicBezTo>
                    <a:pt x="0" y="24760"/>
                    <a:pt x="3550" y="16189"/>
                    <a:pt x="9870" y="9870"/>
                  </a:cubicBezTo>
                  <a:cubicBezTo>
                    <a:pt x="16189" y="3550"/>
                    <a:pt x="24760" y="0"/>
                    <a:pt x="336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363636"/>
              </a:solidFill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19050"/>
              <a:ext cx="1210207" cy="960216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7402715" y="2583570"/>
            <a:ext cx="105191" cy="104246"/>
            <a:chOff x="0" y="0"/>
            <a:chExt cx="320400" cy="31752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20421" cy="329184"/>
            </a:xfrm>
            <a:custGeom>
              <a:avLst/>
              <a:gdLst/>
              <a:ahLst/>
              <a:cxnLst/>
              <a:rect l="l" t="t" r="r" b="b"/>
              <a:pathLst>
                <a:path w="320421" h="329184">
                  <a:moveTo>
                    <a:pt x="320421" y="329184"/>
                  </a:moveTo>
                  <a:lnTo>
                    <a:pt x="0" y="329184"/>
                  </a:lnTo>
                  <a:lnTo>
                    <a:pt x="0" y="158750"/>
                  </a:lnTo>
                  <a:cubicBezTo>
                    <a:pt x="0" y="70866"/>
                    <a:pt x="71501" y="0"/>
                    <a:pt x="160147" y="0"/>
                  </a:cubicBezTo>
                  <a:cubicBezTo>
                    <a:pt x="248793" y="0"/>
                    <a:pt x="320421" y="70866"/>
                    <a:pt x="320421" y="158750"/>
                  </a:cubicBezTo>
                  <a:lnTo>
                    <a:pt x="320421" y="329184"/>
                  </a:lnTo>
                  <a:close/>
                </a:path>
              </a:pathLst>
            </a:custGeom>
            <a:solidFill>
              <a:srgbClr val="040506"/>
            </a:solidFill>
          </p:spPr>
        </p:sp>
      </p:grpSp>
      <p:grpSp>
        <p:nvGrpSpPr>
          <p:cNvPr id="38" name="Group 38"/>
          <p:cNvGrpSpPr/>
          <p:nvPr/>
        </p:nvGrpSpPr>
        <p:grpSpPr>
          <a:xfrm>
            <a:off x="6754310" y="2583570"/>
            <a:ext cx="698519" cy="749342"/>
            <a:chOff x="0" y="0"/>
            <a:chExt cx="2127600" cy="2282400"/>
          </a:xfrm>
          <a:solidFill>
            <a:srgbClr val="F23636"/>
          </a:solidFill>
        </p:grpSpPr>
        <p:sp>
          <p:nvSpPr>
            <p:cNvPr id="39" name="Freeform 39"/>
            <p:cNvSpPr/>
            <p:nvPr/>
          </p:nvSpPr>
          <p:spPr>
            <a:xfrm>
              <a:off x="0" y="0"/>
              <a:ext cx="2136648" cy="2334387"/>
            </a:xfrm>
            <a:custGeom>
              <a:avLst/>
              <a:gdLst/>
              <a:ahLst/>
              <a:cxnLst/>
              <a:rect l="l" t="t" r="r" b="b"/>
              <a:pathLst>
                <a:path w="2136648" h="2334387">
                  <a:moveTo>
                    <a:pt x="1983994" y="0"/>
                  </a:moveTo>
                  <a:lnTo>
                    <a:pt x="144145" y="0"/>
                  </a:lnTo>
                  <a:cubicBezTo>
                    <a:pt x="64389" y="0"/>
                    <a:pt x="0" y="64262"/>
                    <a:pt x="0" y="143891"/>
                  </a:cubicBezTo>
                  <a:lnTo>
                    <a:pt x="0" y="2334387"/>
                  </a:lnTo>
                  <a:lnTo>
                    <a:pt x="991997" y="1949577"/>
                  </a:lnTo>
                  <a:lnTo>
                    <a:pt x="1983994" y="2334387"/>
                  </a:lnTo>
                  <a:lnTo>
                    <a:pt x="1983994" y="152400"/>
                  </a:lnTo>
                  <a:cubicBezTo>
                    <a:pt x="1983994" y="67945"/>
                    <a:pt x="2052574" y="0"/>
                    <a:pt x="2136648" y="0"/>
                  </a:cubicBezTo>
                  <a:lnTo>
                    <a:pt x="1983994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2" name="TextBox 42"/>
          <p:cNvSpPr txBox="1"/>
          <p:nvPr/>
        </p:nvSpPr>
        <p:spPr>
          <a:xfrm>
            <a:off x="7574336" y="2836899"/>
            <a:ext cx="1830261" cy="234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>
              <a:lnSpc>
                <a:spcPts val="1995"/>
              </a:lnSpc>
              <a:spcBef>
                <a:spcPct val="0"/>
              </a:spcBef>
            </a:pPr>
            <a:r>
              <a:rPr lang="en-US" sz="1445" spc="14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Expected Impact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6754310" y="3546241"/>
            <a:ext cx="2766332" cy="604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2"/>
              </a:lnSpc>
            </a:pPr>
            <a:r>
              <a:rPr lang="en-US" sz="857" spc="83" dirty="0">
                <a:solidFill>
                  <a:schemeClr val="accent2">
                    <a:lumMod val="50000"/>
                  </a:schemeClr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Providing convenient online ordering and booking options can attract customers who value these features and potentially improve overall customer experience.</a:t>
            </a:r>
          </a:p>
        </p:txBody>
      </p:sp>
      <p:grpSp>
        <p:nvGrpSpPr>
          <p:cNvPr id="6" name="Group 3">
            <a:extLst>
              <a:ext uri="{FF2B5EF4-FFF2-40B4-BE49-F238E27FC236}">
                <a16:creationId xmlns:a16="http://schemas.microsoft.com/office/drawing/2014/main" id="{F7344D69-B141-92EA-12AD-71D4C8633F67}"/>
              </a:ext>
            </a:extLst>
          </p:cNvPr>
          <p:cNvGrpSpPr/>
          <p:nvPr/>
        </p:nvGrpSpPr>
        <p:grpSpPr>
          <a:xfrm>
            <a:off x="70951" y="95200"/>
            <a:ext cx="9237785" cy="857123"/>
            <a:chOff x="0" y="0"/>
            <a:chExt cx="1876002" cy="218865"/>
          </a:xfrm>
        </p:grpSpPr>
        <p:sp>
          <p:nvSpPr>
            <p:cNvPr id="16" name="Freeform 4">
              <a:extLst>
                <a:ext uri="{FF2B5EF4-FFF2-40B4-BE49-F238E27FC236}">
                  <a16:creationId xmlns:a16="http://schemas.microsoft.com/office/drawing/2014/main" id="{3B23ED94-CA38-9181-D772-EB2D31A2E061}"/>
                </a:ext>
              </a:extLst>
            </p:cNvPr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17" name="TextBox 5">
              <a:extLst>
                <a:ext uri="{FF2B5EF4-FFF2-40B4-BE49-F238E27FC236}">
                  <a16:creationId xmlns:a16="http://schemas.microsoft.com/office/drawing/2014/main" id="{645781CA-3B77-407F-696A-4A73C8BCD0A0}"/>
                </a:ext>
              </a:extLst>
            </p:cNvPr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20" name="TextBox 27">
            <a:extLst>
              <a:ext uri="{FF2B5EF4-FFF2-40B4-BE49-F238E27FC236}">
                <a16:creationId xmlns:a16="http://schemas.microsoft.com/office/drawing/2014/main" id="{D14C8DEB-8CB0-4349-C121-D768BECC82C3}"/>
              </a:ext>
            </a:extLst>
          </p:cNvPr>
          <p:cNvSpPr txBox="1"/>
          <p:nvPr/>
        </p:nvSpPr>
        <p:spPr>
          <a:xfrm>
            <a:off x="973976" y="258668"/>
            <a:ext cx="6205553" cy="530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Strategic recommendation</a:t>
            </a:r>
          </a:p>
        </p:txBody>
      </p:sp>
    </p:spTree>
    <p:extLst>
      <p:ext uri="{BB962C8B-B14F-4D97-AF65-F5344CB8AC3E}">
        <p14:creationId xmlns:p14="http://schemas.microsoft.com/office/powerpoint/2010/main" val="2341278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 rot="-5400000">
            <a:off x="5733163" y="-2174222"/>
            <a:ext cx="725675" cy="12192000"/>
            <a:chOff x="0" y="0"/>
            <a:chExt cx="286687" cy="48165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6687" cy="4816592"/>
            </a:xfrm>
            <a:custGeom>
              <a:avLst/>
              <a:gdLst/>
              <a:ahLst/>
              <a:cxnLst/>
              <a:rect l="l" t="t" r="r" b="b"/>
              <a:pathLst>
                <a:path w="286687" h="4816592">
                  <a:moveTo>
                    <a:pt x="0" y="0"/>
                  </a:moveTo>
                  <a:lnTo>
                    <a:pt x="286687" y="0"/>
                  </a:lnTo>
                  <a:lnTo>
                    <a:pt x="286687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696969">
                    <a:alpha val="41040"/>
                  </a:srgbClr>
                </a:gs>
                <a:gs pos="33333">
                  <a:srgbClr val="B4B4B4">
                    <a:alpha val="47025"/>
                  </a:srgbClr>
                </a:gs>
                <a:gs pos="66667">
                  <a:srgbClr val="EEEEEE">
                    <a:alpha val="40185"/>
                  </a:srgbClr>
                </a:gs>
                <a:gs pos="100000">
                  <a:srgbClr val="FBFBFB">
                    <a:alpha val="1254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286687" cy="483564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59650" y="2687817"/>
            <a:ext cx="3063337" cy="2382327"/>
            <a:chOff x="0" y="0"/>
            <a:chExt cx="1210207" cy="94116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10207" cy="941166"/>
            </a:xfrm>
            <a:custGeom>
              <a:avLst/>
              <a:gdLst/>
              <a:ahLst/>
              <a:cxnLst/>
              <a:rect l="l" t="t" r="r" b="b"/>
              <a:pathLst>
                <a:path w="1210207" h="941166">
                  <a:moveTo>
                    <a:pt x="33697" y="0"/>
                  </a:moveTo>
                  <a:lnTo>
                    <a:pt x="1176510" y="0"/>
                  </a:lnTo>
                  <a:cubicBezTo>
                    <a:pt x="1195120" y="0"/>
                    <a:pt x="1210207" y="15087"/>
                    <a:pt x="1210207" y="33697"/>
                  </a:cubicBezTo>
                  <a:lnTo>
                    <a:pt x="1210207" y="907469"/>
                  </a:lnTo>
                  <a:cubicBezTo>
                    <a:pt x="1210207" y="916406"/>
                    <a:pt x="1206657" y="924977"/>
                    <a:pt x="1200337" y="931297"/>
                  </a:cubicBezTo>
                  <a:cubicBezTo>
                    <a:pt x="1194018" y="937616"/>
                    <a:pt x="1185447" y="941166"/>
                    <a:pt x="1176510" y="941166"/>
                  </a:cubicBezTo>
                  <a:lnTo>
                    <a:pt x="33697" y="941166"/>
                  </a:lnTo>
                  <a:cubicBezTo>
                    <a:pt x="24760" y="941166"/>
                    <a:pt x="16189" y="937616"/>
                    <a:pt x="9870" y="931297"/>
                  </a:cubicBezTo>
                  <a:cubicBezTo>
                    <a:pt x="3550" y="924977"/>
                    <a:pt x="0" y="916406"/>
                    <a:pt x="0" y="907469"/>
                  </a:cubicBezTo>
                  <a:lnTo>
                    <a:pt x="0" y="33697"/>
                  </a:lnTo>
                  <a:cubicBezTo>
                    <a:pt x="0" y="24760"/>
                    <a:pt x="3550" y="16189"/>
                    <a:pt x="9870" y="9870"/>
                  </a:cubicBezTo>
                  <a:cubicBezTo>
                    <a:pt x="16189" y="3550"/>
                    <a:pt x="24760" y="0"/>
                    <a:pt x="336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363636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210207" cy="960216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103858" y="114433"/>
            <a:ext cx="5936063" cy="574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1"/>
              </a:lnSpc>
              <a:spcBef>
                <a:spcPct val="0"/>
              </a:spcBef>
            </a:pPr>
            <a:r>
              <a:rPr lang="en-US" sz="3522" spc="123" dirty="0">
                <a:solidFill>
                  <a:srgbClr val="010101"/>
                </a:solidFill>
                <a:latin typeface="Archivo Black"/>
                <a:ea typeface="Archivo Black"/>
                <a:cs typeface="Archivo Black"/>
                <a:sym typeface="Archivo Black"/>
              </a:rPr>
              <a:t>Strategic Recommendation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027048" y="938293"/>
            <a:ext cx="6089682" cy="224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7"/>
              </a:lnSpc>
            </a:pPr>
            <a:r>
              <a:rPr lang="en-US" sz="1333" dirty="0">
                <a:solidFill>
                  <a:srgbClr val="100F0D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Consider Price Optimization based on Market Demand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969393" y="2583570"/>
            <a:ext cx="105191" cy="104246"/>
            <a:chOff x="0" y="0"/>
            <a:chExt cx="320400" cy="3175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20421" cy="329184"/>
            </a:xfrm>
            <a:custGeom>
              <a:avLst/>
              <a:gdLst/>
              <a:ahLst/>
              <a:cxnLst/>
              <a:rect l="l" t="t" r="r" b="b"/>
              <a:pathLst>
                <a:path w="320421" h="329184">
                  <a:moveTo>
                    <a:pt x="320421" y="329184"/>
                  </a:moveTo>
                  <a:lnTo>
                    <a:pt x="0" y="329184"/>
                  </a:lnTo>
                  <a:lnTo>
                    <a:pt x="0" y="158750"/>
                  </a:lnTo>
                  <a:cubicBezTo>
                    <a:pt x="0" y="70866"/>
                    <a:pt x="71501" y="0"/>
                    <a:pt x="160147" y="0"/>
                  </a:cubicBezTo>
                  <a:cubicBezTo>
                    <a:pt x="248793" y="0"/>
                    <a:pt x="320421" y="70866"/>
                    <a:pt x="320421" y="158750"/>
                  </a:cubicBezTo>
                  <a:lnTo>
                    <a:pt x="320421" y="329184"/>
                  </a:lnTo>
                  <a:close/>
                </a:path>
              </a:pathLst>
            </a:custGeom>
            <a:solidFill>
              <a:srgbClr val="040506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320987" y="2583570"/>
            <a:ext cx="698519" cy="749342"/>
            <a:chOff x="0" y="0"/>
            <a:chExt cx="2127600" cy="2282400"/>
          </a:xfrm>
          <a:solidFill>
            <a:srgbClr val="F23636"/>
          </a:solidFill>
        </p:grpSpPr>
        <p:sp>
          <p:nvSpPr>
            <p:cNvPr id="15" name="Freeform 15"/>
            <p:cNvSpPr/>
            <p:nvPr/>
          </p:nvSpPr>
          <p:spPr>
            <a:xfrm>
              <a:off x="0" y="0"/>
              <a:ext cx="2136648" cy="2334387"/>
            </a:xfrm>
            <a:custGeom>
              <a:avLst/>
              <a:gdLst/>
              <a:ahLst/>
              <a:cxnLst/>
              <a:rect l="l" t="t" r="r" b="b"/>
              <a:pathLst>
                <a:path w="2136648" h="2334387">
                  <a:moveTo>
                    <a:pt x="1983994" y="0"/>
                  </a:moveTo>
                  <a:lnTo>
                    <a:pt x="144145" y="0"/>
                  </a:lnTo>
                  <a:cubicBezTo>
                    <a:pt x="64389" y="0"/>
                    <a:pt x="0" y="64262"/>
                    <a:pt x="0" y="143891"/>
                  </a:cubicBezTo>
                  <a:lnTo>
                    <a:pt x="0" y="2334387"/>
                  </a:lnTo>
                  <a:lnTo>
                    <a:pt x="991997" y="1949577"/>
                  </a:lnTo>
                  <a:lnTo>
                    <a:pt x="1983994" y="2334387"/>
                  </a:lnTo>
                  <a:lnTo>
                    <a:pt x="1983994" y="152400"/>
                  </a:lnTo>
                  <a:cubicBezTo>
                    <a:pt x="1983994" y="67945"/>
                    <a:pt x="2052574" y="0"/>
                    <a:pt x="2136648" y="0"/>
                  </a:cubicBezTo>
                  <a:lnTo>
                    <a:pt x="1983994" y="0"/>
                  </a:lnTo>
                  <a:close/>
                </a:path>
              </a:pathLst>
            </a:custGeom>
            <a:grpFill/>
          </p:spPr>
        </p:sp>
      </p:grpSp>
      <p:sp>
        <p:nvSpPr>
          <p:cNvPr id="18" name="TextBox 18"/>
          <p:cNvSpPr txBox="1"/>
          <p:nvPr/>
        </p:nvSpPr>
        <p:spPr>
          <a:xfrm>
            <a:off x="2141014" y="2836899"/>
            <a:ext cx="2078865" cy="2346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1995"/>
              </a:lnSpc>
              <a:spcBef>
                <a:spcPct val="0"/>
              </a:spcBef>
            </a:pPr>
            <a:r>
              <a:rPr lang="en-US" sz="1445" spc="14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Recommendation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95316" y="3546241"/>
            <a:ext cx="2792003" cy="604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2"/>
              </a:lnSpc>
            </a:pPr>
            <a:r>
              <a:rPr lang="en-US" sz="857" spc="83" dirty="0">
                <a:solidFill>
                  <a:schemeClr val="accent2">
                    <a:lumMod val="50000"/>
                  </a:schemeClr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Analyze the average cost for two in different countries alongside average rating. Look for opportunities to adjust pricing strategy for new restaurants.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4562778" y="2687817"/>
            <a:ext cx="3063337" cy="2382327"/>
            <a:chOff x="0" y="0"/>
            <a:chExt cx="1210207" cy="94116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10207" cy="941166"/>
            </a:xfrm>
            <a:custGeom>
              <a:avLst/>
              <a:gdLst/>
              <a:ahLst/>
              <a:cxnLst/>
              <a:rect l="l" t="t" r="r" b="b"/>
              <a:pathLst>
                <a:path w="1210207" h="941166">
                  <a:moveTo>
                    <a:pt x="33697" y="0"/>
                  </a:moveTo>
                  <a:lnTo>
                    <a:pt x="1176510" y="0"/>
                  </a:lnTo>
                  <a:cubicBezTo>
                    <a:pt x="1195120" y="0"/>
                    <a:pt x="1210207" y="15087"/>
                    <a:pt x="1210207" y="33697"/>
                  </a:cubicBezTo>
                  <a:lnTo>
                    <a:pt x="1210207" y="907469"/>
                  </a:lnTo>
                  <a:cubicBezTo>
                    <a:pt x="1210207" y="916406"/>
                    <a:pt x="1206657" y="924977"/>
                    <a:pt x="1200337" y="931297"/>
                  </a:cubicBezTo>
                  <a:cubicBezTo>
                    <a:pt x="1194018" y="937616"/>
                    <a:pt x="1185447" y="941166"/>
                    <a:pt x="1176510" y="941166"/>
                  </a:cubicBezTo>
                  <a:lnTo>
                    <a:pt x="33697" y="941166"/>
                  </a:lnTo>
                  <a:cubicBezTo>
                    <a:pt x="24760" y="941166"/>
                    <a:pt x="16189" y="937616"/>
                    <a:pt x="9870" y="931297"/>
                  </a:cubicBezTo>
                  <a:cubicBezTo>
                    <a:pt x="3550" y="924977"/>
                    <a:pt x="0" y="916406"/>
                    <a:pt x="0" y="907469"/>
                  </a:cubicBezTo>
                  <a:lnTo>
                    <a:pt x="0" y="33697"/>
                  </a:lnTo>
                  <a:cubicBezTo>
                    <a:pt x="0" y="24760"/>
                    <a:pt x="3550" y="16189"/>
                    <a:pt x="9870" y="9870"/>
                  </a:cubicBezTo>
                  <a:cubicBezTo>
                    <a:pt x="16189" y="3550"/>
                    <a:pt x="24760" y="0"/>
                    <a:pt x="336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363636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1210207" cy="960216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372521" y="2583570"/>
            <a:ext cx="105191" cy="104246"/>
            <a:chOff x="0" y="0"/>
            <a:chExt cx="320400" cy="31752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20421" cy="329184"/>
            </a:xfrm>
            <a:custGeom>
              <a:avLst/>
              <a:gdLst/>
              <a:ahLst/>
              <a:cxnLst/>
              <a:rect l="l" t="t" r="r" b="b"/>
              <a:pathLst>
                <a:path w="320421" h="329184">
                  <a:moveTo>
                    <a:pt x="320421" y="329184"/>
                  </a:moveTo>
                  <a:lnTo>
                    <a:pt x="0" y="329184"/>
                  </a:lnTo>
                  <a:lnTo>
                    <a:pt x="0" y="158750"/>
                  </a:lnTo>
                  <a:cubicBezTo>
                    <a:pt x="0" y="70866"/>
                    <a:pt x="71501" y="0"/>
                    <a:pt x="160147" y="0"/>
                  </a:cubicBezTo>
                  <a:cubicBezTo>
                    <a:pt x="248793" y="0"/>
                    <a:pt x="320421" y="70866"/>
                    <a:pt x="320421" y="158750"/>
                  </a:cubicBezTo>
                  <a:lnTo>
                    <a:pt x="320421" y="329184"/>
                  </a:lnTo>
                  <a:close/>
                </a:path>
              </a:pathLst>
            </a:custGeom>
            <a:solidFill>
              <a:srgbClr val="040506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4724115" y="2583570"/>
            <a:ext cx="698519" cy="749342"/>
            <a:chOff x="0" y="0"/>
            <a:chExt cx="2127600" cy="2282400"/>
          </a:xfrm>
          <a:solidFill>
            <a:srgbClr val="F23636"/>
          </a:solidFill>
        </p:grpSpPr>
        <p:sp>
          <p:nvSpPr>
            <p:cNvPr id="27" name="Freeform 27"/>
            <p:cNvSpPr/>
            <p:nvPr/>
          </p:nvSpPr>
          <p:spPr>
            <a:xfrm>
              <a:off x="0" y="0"/>
              <a:ext cx="2136648" cy="2334387"/>
            </a:xfrm>
            <a:custGeom>
              <a:avLst/>
              <a:gdLst/>
              <a:ahLst/>
              <a:cxnLst/>
              <a:rect l="l" t="t" r="r" b="b"/>
              <a:pathLst>
                <a:path w="2136648" h="2334387">
                  <a:moveTo>
                    <a:pt x="1983994" y="0"/>
                  </a:moveTo>
                  <a:lnTo>
                    <a:pt x="144145" y="0"/>
                  </a:lnTo>
                  <a:cubicBezTo>
                    <a:pt x="64389" y="0"/>
                    <a:pt x="0" y="64262"/>
                    <a:pt x="0" y="143891"/>
                  </a:cubicBezTo>
                  <a:lnTo>
                    <a:pt x="0" y="2334387"/>
                  </a:lnTo>
                  <a:lnTo>
                    <a:pt x="991997" y="1949577"/>
                  </a:lnTo>
                  <a:lnTo>
                    <a:pt x="1983994" y="2334387"/>
                  </a:lnTo>
                  <a:lnTo>
                    <a:pt x="1983994" y="152400"/>
                  </a:lnTo>
                  <a:cubicBezTo>
                    <a:pt x="1983994" y="67945"/>
                    <a:pt x="2052574" y="0"/>
                    <a:pt x="2136648" y="0"/>
                  </a:cubicBezTo>
                  <a:lnTo>
                    <a:pt x="1983994" y="0"/>
                  </a:lnTo>
                  <a:close/>
                </a:path>
              </a:pathLst>
            </a:custGeom>
            <a:grpFill/>
          </p:spPr>
        </p:sp>
      </p:grpSp>
      <p:sp>
        <p:nvSpPr>
          <p:cNvPr id="30" name="TextBox 30"/>
          <p:cNvSpPr txBox="1"/>
          <p:nvPr/>
        </p:nvSpPr>
        <p:spPr>
          <a:xfrm>
            <a:off x="5425606" y="2836899"/>
            <a:ext cx="2248729" cy="4910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1995"/>
              </a:lnSpc>
              <a:spcBef>
                <a:spcPct val="0"/>
              </a:spcBef>
            </a:pPr>
            <a:r>
              <a:rPr lang="en-US" sz="1445" spc="14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High-Rating, Budget-Friendly Markets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724115" y="3546241"/>
            <a:ext cx="2766332" cy="296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2"/>
              </a:lnSpc>
            </a:pPr>
            <a:r>
              <a:rPr lang="en-US" sz="857" spc="83" dirty="0">
                <a:solidFill>
                  <a:schemeClr val="accent2">
                    <a:lumMod val="50000"/>
                  </a:schemeClr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Offer competitive pricing to capture a wider customer base.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7969014" y="2687817"/>
            <a:ext cx="3063337" cy="2382327"/>
            <a:chOff x="0" y="0"/>
            <a:chExt cx="1210207" cy="94116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210207" cy="941166"/>
            </a:xfrm>
            <a:custGeom>
              <a:avLst/>
              <a:gdLst/>
              <a:ahLst/>
              <a:cxnLst/>
              <a:rect l="l" t="t" r="r" b="b"/>
              <a:pathLst>
                <a:path w="1210207" h="941166">
                  <a:moveTo>
                    <a:pt x="33697" y="0"/>
                  </a:moveTo>
                  <a:lnTo>
                    <a:pt x="1176510" y="0"/>
                  </a:lnTo>
                  <a:cubicBezTo>
                    <a:pt x="1195120" y="0"/>
                    <a:pt x="1210207" y="15087"/>
                    <a:pt x="1210207" y="33697"/>
                  </a:cubicBezTo>
                  <a:lnTo>
                    <a:pt x="1210207" y="907469"/>
                  </a:lnTo>
                  <a:cubicBezTo>
                    <a:pt x="1210207" y="916406"/>
                    <a:pt x="1206657" y="924977"/>
                    <a:pt x="1200337" y="931297"/>
                  </a:cubicBezTo>
                  <a:cubicBezTo>
                    <a:pt x="1194018" y="937616"/>
                    <a:pt x="1185447" y="941166"/>
                    <a:pt x="1176510" y="941166"/>
                  </a:cubicBezTo>
                  <a:lnTo>
                    <a:pt x="33697" y="941166"/>
                  </a:lnTo>
                  <a:cubicBezTo>
                    <a:pt x="24760" y="941166"/>
                    <a:pt x="16189" y="937616"/>
                    <a:pt x="9870" y="931297"/>
                  </a:cubicBezTo>
                  <a:cubicBezTo>
                    <a:pt x="3550" y="924977"/>
                    <a:pt x="0" y="916406"/>
                    <a:pt x="0" y="907469"/>
                  </a:cubicBezTo>
                  <a:lnTo>
                    <a:pt x="0" y="33697"/>
                  </a:lnTo>
                  <a:cubicBezTo>
                    <a:pt x="0" y="24760"/>
                    <a:pt x="3550" y="16189"/>
                    <a:pt x="9870" y="9870"/>
                  </a:cubicBezTo>
                  <a:cubicBezTo>
                    <a:pt x="16189" y="3550"/>
                    <a:pt x="24760" y="0"/>
                    <a:pt x="33697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363636"/>
              </a:solidFill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19050"/>
              <a:ext cx="1210207" cy="960216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8778757" y="2583570"/>
            <a:ext cx="105191" cy="104246"/>
            <a:chOff x="0" y="0"/>
            <a:chExt cx="320400" cy="31752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320421" cy="329184"/>
            </a:xfrm>
            <a:custGeom>
              <a:avLst/>
              <a:gdLst/>
              <a:ahLst/>
              <a:cxnLst/>
              <a:rect l="l" t="t" r="r" b="b"/>
              <a:pathLst>
                <a:path w="320421" h="329184">
                  <a:moveTo>
                    <a:pt x="320421" y="329184"/>
                  </a:moveTo>
                  <a:lnTo>
                    <a:pt x="0" y="329184"/>
                  </a:lnTo>
                  <a:lnTo>
                    <a:pt x="0" y="158750"/>
                  </a:lnTo>
                  <a:cubicBezTo>
                    <a:pt x="0" y="70866"/>
                    <a:pt x="71501" y="0"/>
                    <a:pt x="160147" y="0"/>
                  </a:cubicBezTo>
                  <a:cubicBezTo>
                    <a:pt x="248793" y="0"/>
                    <a:pt x="320421" y="70866"/>
                    <a:pt x="320421" y="158750"/>
                  </a:cubicBezTo>
                  <a:lnTo>
                    <a:pt x="320421" y="329184"/>
                  </a:lnTo>
                  <a:close/>
                </a:path>
              </a:pathLst>
            </a:custGeom>
            <a:solidFill>
              <a:srgbClr val="040506"/>
            </a:solidFill>
          </p:spPr>
        </p:sp>
      </p:grpSp>
      <p:grpSp>
        <p:nvGrpSpPr>
          <p:cNvPr id="38" name="Group 38"/>
          <p:cNvGrpSpPr/>
          <p:nvPr/>
        </p:nvGrpSpPr>
        <p:grpSpPr>
          <a:xfrm>
            <a:off x="8130352" y="2583570"/>
            <a:ext cx="698519" cy="749342"/>
            <a:chOff x="0" y="0"/>
            <a:chExt cx="2127600" cy="2282400"/>
          </a:xfrm>
          <a:solidFill>
            <a:srgbClr val="F23636"/>
          </a:solidFill>
        </p:grpSpPr>
        <p:sp>
          <p:nvSpPr>
            <p:cNvPr id="39" name="Freeform 39"/>
            <p:cNvSpPr/>
            <p:nvPr/>
          </p:nvSpPr>
          <p:spPr>
            <a:xfrm>
              <a:off x="0" y="0"/>
              <a:ext cx="2136648" cy="2334387"/>
            </a:xfrm>
            <a:custGeom>
              <a:avLst/>
              <a:gdLst/>
              <a:ahLst/>
              <a:cxnLst/>
              <a:rect l="l" t="t" r="r" b="b"/>
              <a:pathLst>
                <a:path w="2136648" h="2334387">
                  <a:moveTo>
                    <a:pt x="1983994" y="0"/>
                  </a:moveTo>
                  <a:lnTo>
                    <a:pt x="144145" y="0"/>
                  </a:lnTo>
                  <a:cubicBezTo>
                    <a:pt x="64389" y="0"/>
                    <a:pt x="0" y="64262"/>
                    <a:pt x="0" y="143891"/>
                  </a:cubicBezTo>
                  <a:lnTo>
                    <a:pt x="0" y="2334387"/>
                  </a:lnTo>
                  <a:lnTo>
                    <a:pt x="991997" y="1949577"/>
                  </a:lnTo>
                  <a:lnTo>
                    <a:pt x="1983994" y="2334387"/>
                  </a:lnTo>
                  <a:lnTo>
                    <a:pt x="1983994" y="152400"/>
                  </a:lnTo>
                  <a:cubicBezTo>
                    <a:pt x="1983994" y="67945"/>
                    <a:pt x="2052574" y="0"/>
                    <a:pt x="2136648" y="0"/>
                  </a:cubicBezTo>
                  <a:lnTo>
                    <a:pt x="1983994" y="0"/>
                  </a:lnTo>
                  <a:close/>
                </a:path>
              </a:pathLst>
            </a:custGeom>
            <a:grpFill/>
          </p:spPr>
        </p:sp>
      </p:grpSp>
      <p:sp>
        <p:nvSpPr>
          <p:cNvPr id="42" name="TextBox 42"/>
          <p:cNvSpPr txBox="1"/>
          <p:nvPr/>
        </p:nvSpPr>
        <p:spPr>
          <a:xfrm>
            <a:off x="8950378" y="2836899"/>
            <a:ext cx="1830261" cy="234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>
              <a:lnSpc>
                <a:spcPts val="1995"/>
              </a:lnSpc>
              <a:spcBef>
                <a:spcPct val="0"/>
              </a:spcBef>
            </a:pPr>
            <a:r>
              <a:rPr lang="en-US" sz="1445" spc="14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Expected Impact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8130352" y="3661608"/>
            <a:ext cx="2766332" cy="4503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2"/>
              </a:lnSpc>
            </a:pPr>
            <a:r>
              <a:rPr lang="en-US" sz="857" spc="83" dirty="0">
                <a:solidFill>
                  <a:schemeClr val="accent2">
                    <a:lumMod val="50000"/>
                  </a:schemeClr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data-driven pricing strategy can attract customers while maintaining profitability in the chosen market.</a:t>
            </a:r>
          </a:p>
        </p:txBody>
      </p:sp>
      <p:sp>
        <p:nvSpPr>
          <p:cNvPr id="6" name="TextBox 42">
            <a:extLst>
              <a:ext uri="{FF2B5EF4-FFF2-40B4-BE49-F238E27FC236}">
                <a16:creationId xmlns:a16="http://schemas.microsoft.com/office/drawing/2014/main" id="{36FC1D03-B14B-1E31-4CDF-03CE7EFF5AA8}"/>
              </a:ext>
            </a:extLst>
          </p:cNvPr>
          <p:cNvSpPr txBox="1"/>
          <p:nvPr/>
        </p:nvSpPr>
        <p:spPr>
          <a:xfrm>
            <a:off x="4672270" y="3794162"/>
            <a:ext cx="2882627" cy="4910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1995"/>
              </a:lnSpc>
              <a:spcBef>
                <a:spcPct val="0"/>
              </a:spcBef>
            </a:pPr>
            <a:r>
              <a:rPr lang="en-US" sz="1445" spc="141" dirty="0">
                <a:solidFill>
                  <a:srgbClr val="00000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High-Rating, Premium-Priced Markets</a:t>
            </a:r>
          </a:p>
        </p:txBody>
      </p:sp>
      <p:sp>
        <p:nvSpPr>
          <p:cNvPr id="16" name="TextBox 43">
            <a:extLst>
              <a:ext uri="{FF2B5EF4-FFF2-40B4-BE49-F238E27FC236}">
                <a16:creationId xmlns:a16="http://schemas.microsoft.com/office/drawing/2014/main" id="{6E267EB9-0FF7-3394-DAB3-3C657525B2D2}"/>
              </a:ext>
            </a:extLst>
          </p:cNvPr>
          <p:cNvSpPr txBox="1"/>
          <p:nvPr/>
        </p:nvSpPr>
        <p:spPr>
          <a:xfrm>
            <a:off x="4724115" y="4353985"/>
            <a:ext cx="2766332" cy="4503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2"/>
              </a:lnSpc>
            </a:pPr>
            <a:r>
              <a:rPr lang="en-US" sz="857" spc="83" dirty="0">
                <a:solidFill>
                  <a:schemeClr val="accent2">
                    <a:lumMod val="50000"/>
                  </a:schemeClr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Consider a premium menu with high-quality ingredients to cater to existing preferences.</a:t>
            </a:r>
          </a:p>
        </p:txBody>
      </p:sp>
      <p:grpSp>
        <p:nvGrpSpPr>
          <p:cNvPr id="17" name="Group 3">
            <a:extLst>
              <a:ext uri="{FF2B5EF4-FFF2-40B4-BE49-F238E27FC236}">
                <a16:creationId xmlns:a16="http://schemas.microsoft.com/office/drawing/2014/main" id="{E9F2E6D6-F596-FF67-E189-17DE838C028F}"/>
              </a:ext>
            </a:extLst>
          </p:cNvPr>
          <p:cNvGrpSpPr/>
          <p:nvPr/>
        </p:nvGrpSpPr>
        <p:grpSpPr>
          <a:xfrm>
            <a:off x="70951" y="95200"/>
            <a:ext cx="9237785" cy="857123"/>
            <a:chOff x="0" y="0"/>
            <a:chExt cx="1876002" cy="218865"/>
          </a:xfrm>
        </p:grpSpPr>
        <p:sp>
          <p:nvSpPr>
            <p:cNvPr id="20" name="Freeform 4">
              <a:extLst>
                <a:ext uri="{FF2B5EF4-FFF2-40B4-BE49-F238E27FC236}">
                  <a16:creationId xmlns:a16="http://schemas.microsoft.com/office/drawing/2014/main" id="{BFA96F34-8068-1B58-3CB4-9689CFACFFC2}"/>
                </a:ext>
              </a:extLst>
            </p:cNvPr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28" name="TextBox 5">
              <a:extLst>
                <a:ext uri="{FF2B5EF4-FFF2-40B4-BE49-F238E27FC236}">
                  <a16:creationId xmlns:a16="http://schemas.microsoft.com/office/drawing/2014/main" id="{9D92ADE2-1937-22D3-A91F-B5F99CCD17D3}"/>
                </a:ext>
              </a:extLst>
            </p:cNvPr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29" name="TextBox 27">
            <a:extLst>
              <a:ext uri="{FF2B5EF4-FFF2-40B4-BE49-F238E27FC236}">
                <a16:creationId xmlns:a16="http://schemas.microsoft.com/office/drawing/2014/main" id="{3BB04BF3-0C98-82C6-C904-1C8C88472646}"/>
              </a:ext>
            </a:extLst>
          </p:cNvPr>
          <p:cNvSpPr txBox="1"/>
          <p:nvPr/>
        </p:nvSpPr>
        <p:spPr>
          <a:xfrm>
            <a:off x="973976" y="258668"/>
            <a:ext cx="6205553" cy="530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Strategic Recommendation</a:t>
            </a:r>
          </a:p>
        </p:txBody>
      </p:sp>
    </p:spTree>
    <p:extLst>
      <p:ext uri="{BB962C8B-B14F-4D97-AF65-F5344CB8AC3E}">
        <p14:creationId xmlns:p14="http://schemas.microsoft.com/office/powerpoint/2010/main" val="2611702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B3485B-45A4-F07B-FDCB-6BA00F9AF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296" y="0"/>
            <a:ext cx="94714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841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3">
            <a:extLst>
              <a:ext uri="{FF2B5EF4-FFF2-40B4-BE49-F238E27FC236}">
                <a16:creationId xmlns:a16="http://schemas.microsoft.com/office/drawing/2014/main" id="{F28E72DB-2B8C-D6F5-E9CF-70CB078641F5}"/>
              </a:ext>
            </a:extLst>
          </p:cNvPr>
          <p:cNvGrpSpPr/>
          <p:nvPr/>
        </p:nvGrpSpPr>
        <p:grpSpPr>
          <a:xfrm>
            <a:off x="1760241" y="279862"/>
            <a:ext cx="9237785" cy="857123"/>
            <a:chOff x="0" y="0"/>
            <a:chExt cx="1876002" cy="218865"/>
          </a:xfrm>
        </p:grpSpPr>
        <p:sp>
          <p:nvSpPr>
            <p:cNvPr id="44" name="Freeform 4">
              <a:extLst>
                <a:ext uri="{FF2B5EF4-FFF2-40B4-BE49-F238E27FC236}">
                  <a16:creationId xmlns:a16="http://schemas.microsoft.com/office/drawing/2014/main" id="{76494714-BD3C-FA2A-9B6B-0890EE1ACF76}"/>
                </a:ext>
              </a:extLst>
            </p:cNvPr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45" name="TextBox 5">
              <a:extLst>
                <a:ext uri="{FF2B5EF4-FFF2-40B4-BE49-F238E27FC236}">
                  <a16:creationId xmlns:a16="http://schemas.microsoft.com/office/drawing/2014/main" id="{B0DEA58A-B80D-4AD0-B373-E4323DCDC084}"/>
                </a:ext>
              </a:extLst>
            </p:cNvPr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63943" y="3174761"/>
            <a:ext cx="2057400" cy="3189357"/>
            <a:chOff x="0" y="0"/>
            <a:chExt cx="812800" cy="125999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1259993"/>
            </a:xfrm>
            <a:custGeom>
              <a:avLst/>
              <a:gdLst/>
              <a:ahLst/>
              <a:cxnLst/>
              <a:rect l="l" t="t" r="r" b="b"/>
              <a:pathLst>
                <a:path w="812800" h="1259993">
                  <a:moveTo>
                    <a:pt x="50173" y="0"/>
                  </a:moveTo>
                  <a:lnTo>
                    <a:pt x="762627" y="0"/>
                  </a:lnTo>
                  <a:cubicBezTo>
                    <a:pt x="775934" y="0"/>
                    <a:pt x="788695" y="5286"/>
                    <a:pt x="798105" y="14695"/>
                  </a:cubicBezTo>
                  <a:cubicBezTo>
                    <a:pt x="807514" y="24105"/>
                    <a:pt x="812800" y="36866"/>
                    <a:pt x="812800" y="50173"/>
                  </a:cubicBezTo>
                  <a:lnTo>
                    <a:pt x="812800" y="1209820"/>
                  </a:lnTo>
                  <a:cubicBezTo>
                    <a:pt x="812800" y="1223127"/>
                    <a:pt x="807514" y="1235889"/>
                    <a:pt x="798105" y="1245298"/>
                  </a:cubicBezTo>
                  <a:cubicBezTo>
                    <a:pt x="788695" y="1254707"/>
                    <a:pt x="775934" y="1259993"/>
                    <a:pt x="762627" y="1259993"/>
                  </a:cubicBezTo>
                  <a:lnTo>
                    <a:pt x="50173" y="1259993"/>
                  </a:lnTo>
                  <a:cubicBezTo>
                    <a:pt x="36866" y="1259993"/>
                    <a:pt x="24105" y="1254707"/>
                    <a:pt x="14695" y="1245298"/>
                  </a:cubicBezTo>
                  <a:cubicBezTo>
                    <a:pt x="5286" y="1235889"/>
                    <a:pt x="0" y="1223127"/>
                    <a:pt x="0" y="1209820"/>
                  </a:cubicBezTo>
                  <a:lnTo>
                    <a:pt x="0" y="50173"/>
                  </a:lnTo>
                  <a:cubicBezTo>
                    <a:pt x="0" y="36866"/>
                    <a:pt x="5286" y="24105"/>
                    <a:pt x="14695" y="14695"/>
                  </a:cubicBezTo>
                  <a:cubicBezTo>
                    <a:pt x="24105" y="5286"/>
                    <a:pt x="36866" y="0"/>
                    <a:pt x="501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23636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812800" cy="1279043"/>
            </a:xfrm>
            <a:prstGeom prst="rect">
              <a:avLst/>
            </a:prstGeom>
            <a:ln>
              <a:solidFill>
                <a:srgbClr val="F23636"/>
              </a:solidFill>
            </a:ln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51426" y="3463578"/>
            <a:ext cx="2082434" cy="686120"/>
            <a:chOff x="-9890" y="-131107"/>
            <a:chExt cx="822690" cy="271059"/>
          </a:xfrm>
          <a:solidFill>
            <a:srgbClr val="F23636"/>
          </a:solidFill>
        </p:grpSpPr>
        <p:sp>
          <p:nvSpPr>
            <p:cNvPr id="10" name="Freeform 10"/>
            <p:cNvSpPr/>
            <p:nvPr/>
          </p:nvSpPr>
          <p:spPr>
            <a:xfrm>
              <a:off x="-9890" y="-131107"/>
              <a:ext cx="812800" cy="271059"/>
            </a:xfrm>
            <a:custGeom>
              <a:avLst/>
              <a:gdLst/>
              <a:ahLst/>
              <a:cxnLst/>
              <a:rect l="l" t="t" r="r" b="b"/>
              <a:pathLst>
                <a:path w="812800" h="133695">
                  <a:moveTo>
                    <a:pt x="0" y="0"/>
                  </a:moveTo>
                  <a:lnTo>
                    <a:pt x="812800" y="0"/>
                  </a:lnTo>
                  <a:lnTo>
                    <a:pt x="812800" y="133695"/>
                  </a:lnTo>
                  <a:lnTo>
                    <a:pt x="0" y="133695"/>
                  </a:lnTo>
                  <a:close/>
                </a:path>
              </a:pathLst>
            </a:custGeom>
            <a:grpFill/>
          </p:spPr>
        </p:sp>
        <p:sp>
          <p:nvSpPr>
            <p:cNvPr id="11" name="TextBox 11"/>
            <p:cNvSpPr txBox="1"/>
            <p:nvPr/>
          </p:nvSpPr>
          <p:spPr>
            <a:xfrm>
              <a:off x="0" y="-101415"/>
              <a:ext cx="812800" cy="235110"/>
            </a:xfrm>
            <a:prstGeom prst="rect">
              <a:avLst/>
            </a:prstGeom>
            <a:grpFill/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r>
                <a:rPr lang="en-US" sz="1466" dirty="0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Target High – Potential Markets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933825" y="3183643"/>
            <a:ext cx="2057400" cy="3189357"/>
            <a:chOff x="0" y="0"/>
            <a:chExt cx="812800" cy="125999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1259993"/>
            </a:xfrm>
            <a:custGeom>
              <a:avLst/>
              <a:gdLst/>
              <a:ahLst/>
              <a:cxnLst/>
              <a:rect l="l" t="t" r="r" b="b"/>
              <a:pathLst>
                <a:path w="812800" h="1259993">
                  <a:moveTo>
                    <a:pt x="50173" y="0"/>
                  </a:moveTo>
                  <a:lnTo>
                    <a:pt x="762627" y="0"/>
                  </a:lnTo>
                  <a:cubicBezTo>
                    <a:pt x="775934" y="0"/>
                    <a:pt x="788695" y="5286"/>
                    <a:pt x="798105" y="14695"/>
                  </a:cubicBezTo>
                  <a:cubicBezTo>
                    <a:pt x="807514" y="24105"/>
                    <a:pt x="812800" y="36866"/>
                    <a:pt x="812800" y="50173"/>
                  </a:cubicBezTo>
                  <a:lnTo>
                    <a:pt x="812800" y="1209820"/>
                  </a:lnTo>
                  <a:cubicBezTo>
                    <a:pt x="812800" y="1223127"/>
                    <a:pt x="807514" y="1235889"/>
                    <a:pt x="798105" y="1245298"/>
                  </a:cubicBezTo>
                  <a:cubicBezTo>
                    <a:pt x="788695" y="1254707"/>
                    <a:pt x="775934" y="1259993"/>
                    <a:pt x="762627" y="1259993"/>
                  </a:cubicBezTo>
                  <a:lnTo>
                    <a:pt x="50173" y="1259993"/>
                  </a:lnTo>
                  <a:cubicBezTo>
                    <a:pt x="36866" y="1259993"/>
                    <a:pt x="24105" y="1254707"/>
                    <a:pt x="14695" y="1245298"/>
                  </a:cubicBezTo>
                  <a:cubicBezTo>
                    <a:pt x="5286" y="1235889"/>
                    <a:pt x="0" y="1223127"/>
                    <a:pt x="0" y="1209820"/>
                  </a:cubicBezTo>
                  <a:lnTo>
                    <a:pt x="0" y="50173"/>
                  </a:lnTo>
                  <a:cubicBezTo>
                    <a:pt x="0" y="36866"/>
                    <a:pt x="5286" y="24105"/>
                    <a:pt x="14695" y="14695"/>
                  </a:cubicBezTo>
                  <a:cubicBezTo>
                    <a:pt x="24105" y="5286"/>
                    <a:pt x="36866" y="0"/>
                    <a:pt x="501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23636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812800" cy="1279043"/>
            </a:xfrm>
            <a:prstGeom prst="rect">
              <a:avLst/>
            </a:prstGeom>
            <a:ln>
              <a:solidFill>
                <a:srgbClr val="F23636"/>
              </a:solidFill>
            </a:ln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933825" y="3637489"/>
            <a:ext cx="2057400" cy="386636"/>
          </a:xfrm>
          <a:prstGeom prst="rect">
            <a:avLst/>
          </a:prstGeom>
        </p:spPr>
        <p:txBody>
          <a:bodyPr lIns="33867" tIns="33867" rIns="33867" bIns="33867" rtlCol="0" anchor="ctr"/>
          <a:lstStyle/>
          <a:p>
            <a:pPr algn="ctr">
              <a:lnSpc>
                <a:spcPts val="1906"/>
              </a:lnSpc>
            </a:pPr>
            <a:r>
              <a:rPr lang="en-US" sz="1466" dirty="0">
                <a:solidFill>
                  <a:srgbClr val="FFFFFF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Excellence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6200775" y="3174754"/>
            <a:ext cx="2057400" cy="3189357"/>
            <a:chOff x="0" y="0"/>
            <a:chExt cx="812800" cy="125999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1259993"/>
            </a:xfrm>
            <a:custGeom>
              <a:avLst/>
              <a:gdLst/>
              <a:ahLst/>
              <a:cxnLst/>
              <a:rect l="l" t="t" r="r" b="b"/>
              <a:pathLst>
                <a:path w="812800" h="1259993">
                  <a:moveTo>
                    <a:pt x="50173" y="0"/>
                  </a:moveTo>
                  <a:lnTo>
                    <a:pt x="762627" y="0"/>
                  </a:lnTo>
                  <a:cubicBezTo>
                    <a:pt x="775934" y="0"/>
                    <a:pt x="788695" y="5286"/>
                    <a:pt x="798105" y="14695"/>
                  </a:cubicBezTo>
                  <a:cubicBezTo>
                    <a:pt x="807514" y="24105"/>
                    <a:pt x="812800" y="36866"/>
                    <a:pt x="812800" y="50173"/>
                  </a:cubicBezTo>
                  <a:lnTo>
                    <a:pt x="812800" y="1209820"/>
                  </a:lnTo>
                  <a:cubicBezTo>
                    <a:pt x="812800" y="1223127"/>
                    <a:pt x="807514" y="1235889"/>
                    <a:pt x="798105" y="1245298"/>
                  </a:cubicBezTo>
                  <a:cubicBezTo>
                    <a:pt x="788695" y="1254707"/>
                    <a:pt x="775934" y="1259993"/>
                    <a:pt x="762627" y="1259993"/>
                  </a:cubicBezTo>
                  <a:lnTo>
                    <a:pt x="50173" y="1259993"/>
                  </a:lnTo>
                  <a:cubicBezTo>
                    <a:pt x="36866" y="1259993"/>
                    <a:pt x="24105" y="1254707"/>
                    <a:pt x="14695" y="1245298"/>
                  </a:cubicBezTo>
                  <a:cubicBezTo>
                    <a:pt x="5286" y="1235889"/>
                    <a:pt x="0" y="1223127"/>
                    <a:pt x="0" y="1209820"/>
                  </a:cubicBezTo>
                  <a:lnTo>
                    <a:pt x="0" y="50173"/>
                  </a:lnTo>
                  <a:cubicBezTo>
                    <a:pt x="0" y="36866"/>
                    <a:pt x="5286" y="24105"/>
                    <a:pt x="14695" y="14695"/>
                  </a:cubicBezTo>
                  <a:cubicBezTo>
                    <a:pt x="24105" y="5286"/>
                    <a:pt x="36866" y="0"/>
                    <a:pt x="501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23636"/>
              </a:solidFill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812800" cy="1279043"/>
            </a:xfrm>
            <a:prstGeom prst="rect">
              <a:avLst/>
            </a:prstGeom>
            <a:ln>
              <a:solidFill>
                <a:srgbClr val="F23636"/>
              </a:solidFill>
            </a:ln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6188611" y="3538488"/>
            <a:ext cx="2079149" cy="595363"/>
            <a:chOff x="-8592" y="-1"/>
            <a:chExt cx="821392" cy="235205"/>
          </a:xfrm>
          <a:solidFill>
            <a:srgbClr val="F23636"/>
          </a:solidFill>
        </p:grpSpPr>
        <p:sp>
          <p:nvSpPr>
            <p:cNvPr id="22" name="Freeform 22"/>
            <p:cNvSpPr/>
            <p:nvPr/>
          </p:nvSpPr>
          <p:spPr>
            <a:xfrm>
              <a:off x="0" y="-1"/>
              <a:ext cx="812800" cy="235205"/>
            </a:xfrm>
            <a:custGeom>
              <a:avLst/>
              <a:gdLst/>
              <a:ahLst/>
              <a:cxnLst/>
              <a:rect l="l" t="t" r="r" b="b"/>
              <a:pathLst>
                <a:path w="812800" h="133695">
                  <a:moveTo>
                    <a:pt x="0" y="0"/>
                  </a:moveTo>
                  <a:lnTo>
                    <a:pt x="812800" y="0"/>
                  </a:lnTo>
                  <a:lnTo>
                    <a:pt x="812800" y="133695"/>
                  </a:lnTo>
                  <a:lnTo>
                    <a:pt x="0" y="133695"/>
                  </a:lnTo>
                  <a:close/>
                </a:path>
              </a:pathLst>
            </a:custGeom>
            <a:grpFill/>
          </p:spPr>
        </p:sp>
        <p:sp>
          <p:nvSpPr>
            <p:cNvPr id="23" name="TextBox 23"/>
            <p:cNvSpPr txBox="1"/>
            <p:nvPr/>
          </p:nvSpPr>
          <p:spPr>
            <a:xfrm>
              <a:off x="-8592" y="35850"/>
              <a:ext cx="812800" cy="152745"/>
            </a:xfrm>
            <a:prstGeom prst="rect">
              <a:avLst/>
            </a:prstGeom>
            <a:grpFill/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r>
                <a:rPr lang="en-US" sz="1466" dirty="0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Optimize Pricing Strategy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8470657" y="3157008"/>
            <a:ext cx="2057400" cy="3189357"/>
            <a:chOff x="0" y="0"/>
            <a:chExt cx="812800" cy="125999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1259993"/>
            </a:xfrm>
            <a:custGeom>
              <a:avLst/>
              <a:gdLst/>
              <a:ahLst/>
              <a:cxnLst/>
              <a:rect l="l" t="t" r="r" b="b"/>
              <a:pathLst>
                <a:path w="812800" h="1259993">
                  <a:moveTo>
                    <a:pt x="50173" y="0"/>
                  </a:moveTo>
                  <a:lnTo>
                    <a:pt x="762627" y="0"/>
                  </a:lnTo>
                  <a:cubicBezTo>
                    <a:pt x="775934" y="0"/>
                    <a:pt x="788695" y="5286"/>
                    <a:pt x="798105" y="14695"/>
                  </a:cubicBezTo>
                  <a:cubicBezTo>
                    <a:pt x="807514" y="24105"/>
                    <a:pt x="812800" y="36866"/>
                    <a:pt x="812800" y="50173"/>
                  </a:cubicBezTo>
                  <a:lnTo>
                    <a:pt x="812800" y="1209820"/>
                  </a:lnTo>
                  <a:cubicBezTo>
                    <a:pt x="812800" y="1223127"/>
                    <a:pt x="807514" y="1235889"/>
                    <a:pt x="798105" y="1245298"/>
                  </a:cubicBezTo>
                  <a:cubicBezTo>
                    <a:pt x="788695" y="1254707"/>
                    <a:pt x="775934" y="1259993"/>
                    <a:pt x="762627" y="1259993"/>
                  </a:cubicBezTo>
                  <a:lnTo>
                    <a:pt x="50173" y="1259993"/>
                  </a:lnTo>
                  <a:cubicBezTo>
                    <a:pt x="36866" y="1259993"/>
                    <a:pt x="24105" y="1254707"/>
                    <a:pt x="14695" y="1245298"/>
                  </a:cubicBezTo>
                  <a:cubicBezTo>
                    <a:pt x="5286" y="1235889"/>
                    <a:pt x="0" y="1223127"/>
                    <a:pt x="0" y="1209820"/>
                  </a:cubicBezTo>
                  <a:lnTo>
                    <a:pt x="0" y="50173"/>
                  </a:lnTo>
                  <a:cubicBezTo>
                    <a:pt x="0" y="36866"/>
                    <a:pt x="5286" y="24105"/>
                    <a:pt x="14695" y="14695"/>
                  </a:cubicBezTo>
                  <a:cubicBezTo>
                    <a:pt x="24105" y="5286"/>
                    <a:pt x="36866" y="0"/>
                    <a:pt x="501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23636"/>
              </a:solidFill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0" y="-19050"/>
              <a:ext cx="812800" cy="1279043"/>
            </a:xfrm>
            <a:prstGeom prst="rect">
              <a:avLst/>
            </a:prstGeom>
            <a:ln>
              <a:solidFill>
                <a:srgbClr val="F23636"/>
              </a:solidFill>
            </a:ln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8445623" y="3531574"/>
            <a:ext cx="2079503" cy="595361"/>
            <a:chOff x="0" y="0"/>
            <a:chExt cx="821532" cy="235204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235204"/>
            </a:xfrm>
            <a:custGeom>
              <a:avLst/>
              <a:gdLst/>
              <a:ahLst/>
              <a:cxnLst/>
              <a:rect l="l" t="t" r="r" b="b"/>
              <a:pathLst>
                <a:path w="812800" h="133695">
                  <a:moveTo>
                    <a:pt x="0" y="0"/>
                  </a:moveTo>
                  <a:lnTo>
                    <a:pt x="812800" y="0"/>
                  </a:lnTo>
                  <a:lnTo>
                    <a:pt x="812800" y="133695"/>
                  </a:lnTo>
                  <a:lnTo>
                    <a:pt x="0" y="133695"/>
                  </a:lnTo>
                  <a:close/>
                </a:path>
              </a:pathLst>
            </a:custGeom>
            <a:solidFill>
              <a:srgbClr val="F23636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8732" y="36950"/>
              <a:ext cx="812800" cy="152745"/>
            </a:xfrm>
            <a:prstGeom prst="rect">
              <a:avLst/>
            </a:prstGeom>
            <a:solidFill>
              <a:srgbClr val="F23636"/>
            </a:solidFill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r>
                <a:rPr lang="en-US" sz="1466" dirty="0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Data Driven Growth</a:t>
              </a: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2355878" y="428005"/>
            <a:ext cx="7270693" cy="515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chemeClr val="bg1"/>
                </a:solidFill>
                <a:latin typeface="Archivo Black"/>
                <a:ea typeface="Archivo Black"/>
                <a:cs typeface="Archivo Black"/>
                <a:sym typeface="Archivo Black"/>
              </a:rPr>
              <a:t>Conclusion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760241" y="4939140"/>
            <a:ext cx="1814735" cy="887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9"/>
              </a:lnSpc>
              <a:spcBef>
                <a:spcPct val="0"/>
              </a:spcBef>
            </a:pPr>
            <a:r>
              <a:rPr lang="en-US" sz="1050" dirty="0"/>
              <a:t>Prioritize countries with high average customer ratings and lower restaurant density to find receptive markets for new restaurants.</a:t>
            </a:r>
            <a:endParaRPr lang="en-US" sz="1007" spc="99" dirty="0">
              <a:solidFill>
                <a:srgbClr val="231F2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4030123" y="4948022"/>
            <a:ext cx="1814735" cy="887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9"/>
              </a:lnSpc>
              <a:spcBef>
                <a:spcPct val="0"/>
              </a:spcBef>
            </a:pPr>
            <a:r>
              <a:rPr lang="en-US" sz="1050" dirty="0"/>
              <a:t>Implement online delivery and table booking services to enhance customer convenience and potentially boost satisfaction.</a:t>
            </a:r>
            <a:endParaRPr lang="en-US" sz="1007" spc="99" dirty="0">
              <a:solidFill>
                <a:srgbClr val="231F2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6297073" y="4939133"/>
            <a:ext cx="1814735" cy="1243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9"/>
              </a:lnSpc>
              <a:spcBef>
                <a:spcPct val="0"/>
              </a:spcBef>
            </a:pPr>
            <a:r>
              <a:rPr lang="en-US" sz="1050" dirty="0"/>
              <a:t>Analyze the relationship between average cost and customer ratings to inform pricing decisions for new restaurants, considering budget-friendly or premium approaches based on market demand.</a:t>
            </a:r>
            <a:endParaRPr lang="en-US" sz="1007" spc="99" dirty="0">
              <a:solidFill>
                <a:srgbClr val="231F2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8566956" y="4921387"/>
            <a:ext cx="1814735" cy="887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9"/>
              </a:lnSpc>
              <a:spcBef>
                <a:spcPct val="0"/>
              </a:spcBef>
            </a:pPr>
            <a:r>
              <a:rPr lang="en-US" sz="1050" dirty="0"/>
              <a:t>By leveraging these data-driven insights, we can increase our market share, improve customer satisfaction, and achieve successful restaurant expansion.</a:t>
            </a:r>
            <a:endParaRPr lang="en-US" sz="1007" spc="99" dirty="0">
              <a:solidFill>
                <a:srgbClr val="231F2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E6514667-568C-E5D4-CED0-D72A016AC189}"/>
              </a:ext>
            </a:extLst>
          </p:cNvPr>
          <p:cNvSpPr txBox="1"/>
          <p:nvPr/>
        </p:nvSpPr>
        <p:spPr>
          <a:xfrm>
            <a:off x="1673529" y="1318161"/>
            <a:ext cx="8829494" cy="1522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By analyzing restaurant data, we've identified promising opportunities for global expansion.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Countries with high average ratings and lower restaurant density present fertile ground for establishing new ventures.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Specifically, our data suggests targeting cities in Indonesia and Philippines for their strong customer satisfaction and potential for less competition.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data-driven approach allows us to prioritize locations with a higher chance of success, paving the way for strategic restaurant placement and a flourishing global presence.</a:t>
            </a:r>
          </a:p>
          <a:p>
            <a:pPr algn="ctr">
              <a:lnSpc>
                <a:spcPts val="1867"/>
              </a:lnSpc>
            </a:pPr>
            <a:r>
              <a:rPr lang="en-US" sz="1400" dirty="0"/>
              <a:t>In conclusion, our analysis of the restaurant data empowers us to make strategic decisions for growth:</a:t>
            </a:r>
            <a:endParaRPr lang="en-US" sz="1333" dirty="0">
              <a:solidFill>
                <a:srgbClr val="100F0D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40" name="Group 15">
            <a:extLst>
              <a:ext uri="{FF2B5EF4-FFF2-40B4-BE49-F238E27FC236}">
                <a16:creationId xmlns:a16="http://schemas.microsoft.com/office/drawing/2014/main" id="{94625C89-936A-1AFD-39F4-7935CECFF80E}"/>
              </a:ext>
            </a:extLst>
          </p:cNvPr>
          <p:cNvGrpSpPr/>
          <p:nvPr/>
        </p:nvGrpSpPr>
        <p:grpSpPr>
          <a:xfrm>
            <a:off x="3943410" y="3547379"/>
            <a:ext cx="2089086" cy="595364"/>
            <a:chOff x="0" y="0"/>
            <a:chExt cx="825318" cy="235205"/>
          </a:xfrm>
          <a:solidFill>
            <a:srgbClr val="F23636"/>
          </a:solidFill>
        </p:grpSpPr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F60B69FF-D281-735F-5752-A571E628B6BB}"/>
                </a:ext>
              </a:extLst>
            </p:cNvPr>
            <p:cNvSpPr/>
            <p:nvPr/>
          </p:nvSpPr>
          <p:spPr>
            <a:xfrm>
              <a:off x="0" y="0"/>
              <a:ext cx="812800" cy="235205"/>
            </a:xfrm>
            <a:custGeom>
              <a:avLst/>
              <a:gdLst/>
              <a:ahLst/>
              <a:cxnLst/>
              <a:rect l="l" t="t" r="r" b="b"/>
              <a:pathLst>
                <a:path w="812800" h="133695">
                  <a:moveTo>
                    <a:pt x="0" y="0"/>
                  </a:moveTo>
                  <a:lnTo>
                    <a:pt x="812800" y="0"/>
                  </a:lnTo>
                  <a:lnTo>
                    <a:pt x="812800" y="133695"/>
                  </a:lnTo>
                  <a:lnTo>
                    <a:pt x="0" y="133695"/>
                  </a:lnTo>
                  <a:close/>
                </a:path>
              </a:pathLst>
            </a:custGeom>
            <a:grpFill/>
          </p:spPr>
        </p:sp>
        <p:sp>
          <p:nvSpPr>
            <p:cNvPr id="42" name="TextBox 17">
              <a:extLst>
                <a:ext uri="{FF2B5EF4-FFF2-40B4-BE49-F238E27FC236}">
                  <a16:creationId xmlns:a16="http://schemas.microsoft.com/office/drawing/2014/main" id="{5EED91CE-D8B6-1367-547A-17AFFB135C1F}"/>
                </a:ext>
              </a:extLst>
            </p:cNvPr>
            <p:cNvSpPr txBox="1"/>
            <p:nvPr/>
          </p:nvSpPr>
          <p:spPr>
            <a:xfrm>
              <a:off x="12518" y="35850"/>
              <a:ext cx="812800" cy="152745"/>
            </a:xfrm>
            <a:prstGeom prst="rect">
              <a:avLst/>
            </a:prstGeom>
            <a:grpFill/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r>
                <a:rPr lang="en-US" sz="1466" dirty="0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Embrace Technology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</p:spPr>
      </p:sp>
      <p:grpSp>
        <p:nvGrpSpPr>
          <p:cNvPr id="3" name="Group 3"/>
          <p:cNvGrpSpPr/>
          <p:nvPr/>
        </p:nvGrpSpPr>
        <p:grpSpPr>
          <a:xfrm>
            <a:off x="70951" y="95200"/>
            <a:ext cx="9237785" cy="857123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96320" y="1509367"/>
            <a:ext cx="490767" cy="593017"/>
            <a:chOff x="0" y="-5537"/>
            <a:chExt cx="193883" cy="23427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3883" cy="167603"/>
            </a:xfrm>
            <a:custGeom>
              <a:avLst/>
              <a:gdLst/>
              <a:ahLst/>
              <a:cxnLst/>
              <a:rect l="l" t="t" r="r" b="b"/>
              <a:pathLst>
                <a:path w="193883" h="167603">
                  <a:moveTo>
                    <a:pt x="83802" y="0"/>
                  </a:moveTo>
                  <a:lnTo>
                    <a:pt x="110081" y="0"/>
                  </a:lnTo>
                  <a:cubicBezTo>
                    <a:pt x="156364" y="0"/>
                    <a:pt x="193883" y="37519"/>
                    <a:pt x="193883" y="83802"/>
                  </a:cubicBezTo>
                  <a:lnTo>
                    <a:pt x="193883" y="83802"/>
                  </a:lnTo>
                  <a:cubicBezTo>
                    <a:pt x="193883" y="130084"/>
                    <a:pt x="156364" y="167603"/>
                    <a:pt x="110081" y="167603"/>
                  </a:cubicBezTo>
                  <a:lnTo>
                    <a:pt x="83802" y="167603"/>
                  </a:lnTo>
                  <a:cubicBezTo>
                    <a:pt x="37519" y="167603"/>
                    <a:pt x="0" y="130084"/>
                    <a:pt x="0" y="83802"/>
                  </a:cubicBezTo>
                  <a:lnTo>
                    <a:pt x="0" y="83802"/>
                  </a:lnTo>
                  <a:cubicBezTo>
                    <a:pt x="0" y="37519"/>
                    <a:pt x="37519" y="0"/>
                    <a:pt x="83802" y="0"/>
                  </a:cubicBezTo>
                  <a:close/>
                </a:path>
              </a:pathLst>
            </a:custGeom>
            <a:solidFill>
              <a:srgbClr val="F23636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537"/>
              <a:ext cx="193883" cy="234278"/>
            </a:xfrm>
            <a:prstGeom prst="rect">
              <a:avLst/>
            </a:prstGeom>
          </p:spPr>
          <p:txBody>
            <a:bodyPr lIns="33867" tIns="33867" rIns="33867" bIns="33867" rtlCol="0" anchor="t"/>
            <a:lstStyle/>
            <a:p>
              <a:pPr algn="ctr">
                <a:lnSpc>
                  <a:spcPts val="2743"/>
                </a:lnSpc>
                <a:spcBef>
                  <a:spcPct val="0"/>
                </a:spcBef>
              </a:pPr>
              <a:r>
                <a:rPr lang="en-US" sz="1987" spc="19" dirty="0">
                  <a:solidFill>
                    <a:srgbClr val="FFFFFF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01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92698" y="1532469"/>
            <a:ext cx="5572357" cy="446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849"/>
              </a:lnSpc>
              <a:spcBef>
                <a:spcPct val="0"/>
              </a:spcBef>
            </a:pPr>
            <a:r>
              <a:rPr lang="en-US" sz="1340" spc="131" dirty="0">
                <a:solidFill>
                  <a:schemeClr val="accent2">
                    <a:lumMod val="75000"/>
                  </a:schemeClr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Global restaurant industry is USD 2.3 billion  giant which is expected to grow to USD 2.4 billion by 2030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9530693" y="1533351"/>
            <a:ext cx="2209727" cy="2209727"/>
            <a:chOff x="0" y="0"/>
            <a:chExt cx="4872604" cy="4872604"/>
          </a:xfrm>
          <a:solidFill>
            <a:srgbClr val="F23636"/>
          </a:solidFill>
        </p:grpSpPr>
        <p:sp>
          <p:nvSpPr>
            <p:cNvPr id="11" name="Freeform 11"/>
            <p:cNvSpPr/>
            <p:nvPr/>
          </p:nvSpPr>
          <p:spPr>
            <a:xfrm>
              <a:off x="0" y="0"/>
              <a:ext cx="4872609" cy="4872609"/>
            </a:xfrm>
            <a:custGeom>
              <a:avLst/>
              <a:gdLst/>
              <a:ahLst/>
              <a:cxnLst/>
              <a:rect l="l" t="t" r="r" b="b"/>
              <a:pathLst>
                <a:path w="4872609" h="4872609">
                  <a:moveTo>
                    <a:pt x="1061593" y="2436241"/>
                  </a:moveTo>
                  <a:cubicBezTo>
                    <a:pt x="1061593" y="1687957"/>
                    <a:pt x="1688084" y="1061466"/>
                    <a:pt x="2436368" y="1061466"/>
                  </a:cubicBezTo>
                  <a:cubicBezTo>
                    <a:pt x="3202051" y="1061466"/>
                    <a:pt x="3811143" y="1687957"/>
                    <a:pt x="3811143" y="2436241"/>
                  </a:cubicBezTo>
                  <a:cubicBezTo>
                    <a:pt x="3811143" y="3201924"/>
                    <a:pt x="3202051" y="3811016"/>
                    <a:pt x="2436368" y="3811016"/>
                  </a:cubicBezTo>
                  <a:cubicBezTo>
                    <a:pt x="2436368" y="4872609"/>
                    <a:pt x="2436368" y="4872609"/>
                    <a:pt x="2436368" y="4872609"/>
                  </a:cubicBezTo>
                  <a:cubicBezTo>
                    <a:pt x="3776345" y="4872609"/>
                    <a:pt x="4872609" y="3776218"/>
                    <a:pt x="4872609" y="2436368"/>
                  </a:cubicBezTo>
                  <a:cubicBezTo>
                    <a:pt x="4872609" y="1096518"/>
                    <a:pt x="3776218" y="0"/>
                    <a:pt x="2436241" y="0"/>
                  </a:cubicBezTo>
                  <a:cubicBezTo>
                    <a:pt x="1096264" y="0"/>
                    <a:pt x="0" y="1096391"/>
                    <a:pt x="0" y="2436241"/>
                  </a:cubicBezTo>
                  <a:lnTo>
                    <a:pt x="1061593" y="2436241"/>
                  </a:lnTo>
                  <a:close/>
                </a:path>
              </a:pathLst>
            </a:custGeom>
            <a:grpFill/>
          </p:spPr>
        </p:sp>
      </p:grpSp>
      <p:grpSp>
        <p:nvGrpSpPr>
          <p:cNvPr id="12" name="Group 12"/>
          <p:cNvGrpSpPr/>
          <p:nvPr/>
        </p:nvGrpSpPr>
        <p:grpSpPr>
          <a:xfrm>
            <a:off x="7788497" y="1533350"/>
            <a:ext cx="2209729" cy="2217562"/>
            <a:chOff x="-62042" y="0"/>
            <a:chExt cx="4872608" cy="4889880"/>
          </a:xfrm>
          <a:solidFill>
            <a:srgbClr val="F23636"/>
          </a:solidFill>
        </p:grpSpPr>
        <p:sp>
          <p:nvSpPr>
            <p:cNvPr id="13" name="Freeform 13"/>
            <p:cNvSpPr/>
            <p:nvPr/>
          </p:nvSpPr>
          <p:spPr>
            <a:xfrm>
              <a:off x="-62042" y="0"/>
              <a:ext cx="4872608" cy="4889880"/>
            </a:xfrm>
            <a:custGeom>
              <a:avLst/>
              <a:gdLst/>
              <a:ahLst/>
              <a:cxnLst/>
              <a:rect l="l" t="t" r="r" b="b"/>
              <a:pathLst>
                <a:path w="4872609" h="4889881">
                  <a:moveTo>
                    <a:pt x="3811016" y="2453640"/>
                  </a:moveTo>
                  <a:cubicBezTo>
                    <a:pt x="3811016" y="3201924"/>
                    <a:pt x="3201924" y="3828415"/>
                    <a:pt x="2436241" y="3828415"/>
                  </a:cubicBezTo>
                  <a:cubicBezTo>
                    <a:pt x="1687957" y="3828415"/>
                    <a:pt x="1061466" y="3201924"/>
                    <a:pt x="1061466" y="2453640"/>
                  </a:cubicBezTo>
                  <a:cubicBezTo>
                    <a:pt x="1061466" y="1687957"/>
                    <a:pt x="1687957" y="1078865"/>
                    <a:pt x="2436241" y="1078865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264"/>
                    <a:pt x="0" y="2453640"/>
                  </a:cubicBezTo>
                  <a:cubicBezTo>
                    <a:pt x="0" y="3793617"/>
                    <a:pt x="1096391" y="4889881"/>
                    <a:pt x="2436241" y="4889881"/>
                  </a:cubicBezTo>
                  <a:cubicBezTo>
                    <a:pt x="3776091" y="4889881"/>
                    <a:pt x="4872609" y="3793617"/>
                    <a:pt x="4872609" y="2453640"/>
                  </a:cubicBezTo>
                  <a:lnTo>
                    <a:pt x="3811016" y="2453640"/>
                  </a:lnTo>
                  <a:close/>
                </a:path>
              </a:pathLst>
            </a:custGeom>
            <a:grpFill/>
          </p:spPr>
        </p:sp>
      </p:grpSp>
      <p:grpSp>
        <p:nvGrpSpPr>
          <p:cNvPr id="14" name="Group 14"/>
          <p:cNvGrpSpPr/>
          <p:nvPr/>
        </p:nvGrpSpPr>
        <p:grpSpPr>
          <a:xfrm>
            <a:off x="9514097" y="3262522"/>
            <a:ext cx="2209727" cy="2210382"/>
            <a:chOff x="0" y="0"/>
            <a:chExt cx="4872604" cy="4874047"/>
          </a:xfrm>
          <a:solidFill>
            <a:srgbClr val="F23636"/>
          </a:solidFill>
        </p:grpSpPr>
        <p:sp>
          <p:nvSpPr>
            <p:cNvPr id="15" name="Freeform 15"/>
            <p:cNvSpPr/>
            <p:nvPr/>
          </p:nvSpPr>
          <p:spPr>
            <a:xfrm>
              <a:off x="0" y="0"/>
              <a:ext cx="4872482" cy="4874006"/>
            </a:xfrm>
            <a:custGeom>
              <a:avLst/>
              <a:gdLst/>
              <a:ahLst/>
              <a:cxnLst/>
              <a:rect l="l" t="t" r="r" b="b"/>
              <a:pathLst>
                <a:path w="4872482" h="4874006">
                  <a:moveTo>
                    <a:pt x="3811016" y="2437003"/>
                  </a:moveTo>
                  <a:cubicBezTo>
                    <a:pt x="3811016" y="3202940"/>
                    <a:pt x="3201924" y="3812159"/>
                    <a:pt x="2436241" y="3812159"/>
                  </a:cubicBezTo>
                  <a:cubicBezTo>
                    <a:pt x="1687957" y="3812159"/>
                    <a:pt x="1061466" y="3202940"/>
                    <a:pt x="1061466" y="2437003"/>
                  </a:cubicBezTo>
                  <a:cubicBezTo>
                    <a:pt x="1061466" y="1688465"/>
                    <a:pt x="1687957" y="1061847"/>
                    <a:pt x="2436241" y="1061847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645"/>
                    <a:pt x="0" y="2437003"/>
                  </a:cubicBezTo>
                  <a:cubicBezTo>
                    <a:pt x="0" y="3777361"/>
                    <a:pt x="1096391" y="4874006"/>
                    <a:pt x="2436241" y="4874006"/>
                  </a:cubicBezTo>
                  <a:cubicBezTo>
                    <a:pt x="3776091" y="4874006"/>
                    <a:pt x="4872482" y="3777361"/>
                    <a:pt x="4872482" y="2437003"/>
                  </a:cubicBezTo>
                  <a:lnTo>
                    <a:pt x="3811016" y="243700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17" name="Freeform 17"/>
          <p:cNvSpPr/>
          <p:nvPr/>
        </p:nvSpPr>
        <p:spPr>
          <a:xfrm>
            <a:off x="8400489" y="2116000"/>
            <a:ext cx="1013609" cy="1013609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6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0"/>
          </a:gradFill>
        </p:spPr>
      </p:sp>
      <p:sp>
        <p:nvSpPr>
          <p:cNvPr id="20" name="Freeform 20"/>
          <p:cNvSpPr/>
          <p:nvPr/>
        </p:nvSpPr>
        <p:spPr>
          <a:xfrm>
            <a:off x="10128065" y="3867334"/>
            <a:ext cx="1014983" cy="101498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0"/>
          </a:gradFill>
        </p:spPr>
      </p:sp>
      <p:sp>
        <p:nvSpPr>
          <p:cNvPr id="23" name="Freeform 23"/>
          <p:cNvSpPr/>
          <p:nvPr/>
        </p:nvSpPr>
        <p:spPr>
          <a:xfrm>
            <a:off x="10128065" y="2088175"/>
            <a:ext cx="1044428" cy="1044428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gradFill>
            <a:gsLst>
              <a:gs pos="0">
                <a:schemeClr val="bg2">
                  <a:lumMod val="90000"/>
                </a:schemeClr>
              </a:gs>
              <a:gs pos="100000">
                <a:schemeClr val="bg1"/>
              </a:gs>
            </a:gsLst>
            <a:lin ang="5400000" scaled="1"/>
          </a:gradFill>
        </p:spPr>
      </p:sp>
      <p:sp>
        <p:nvSpPr>
          <p:cNvPr id="27" name="TextBox 27"/>
          <p:cNvSpPr txBox="1"/>
          <p:nvPr/>
        </p:nvSpPr>
        <p:spPr>
          <a:xfrm>
            <a:off x="973976" y="258668"/>
            <a:ext cx="6205553" cy="515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GOALS AND OBJECTIVES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675862" y="1047175"/>
            <a:ext cx="3792736" cy="183659"/>
            <a:chOff x="0" y="0"/>
            <a:chExt cx="4519796" cy="21886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196320" y="2393957"/>
            <a:ext cx="490767" cy="610705"/>
            <a:chOff x="0" y="0"/>
            <a:chExt cx="193883" cy="241266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93883" cy="174570"/>
            </a:xfrm>
            <a:custGeom>
              <a:avLst/>
              <a:gdLst/>
              <a:ahLst/>
              <a:cxnLst/>
              <a:rect l="l" t="t" r="r" b="b"/>
              <a:pathLst>
                <a:path w="193883" h="174570">
                  <a:moveTo>
                    <a:pt x="84134" y="0"/>
                  </a:moveTo>
                  <a:lnTo>
                    <a:pt x="109749" y="0"/>
                  </a:lnTo>
                  <a:cubicBezTo>
                    <a:pt x="156215" y="0"/>
                    <a:pt x="193883" y="37668"/>
                    <a:pt x="193883" y="84134"/>
                  </a:cubicBezTo>
                  <a:lnTo>
                    <a:pt x="193883" y="90436"/>
                  </a:lnTo>
                  <a:cubicBezTo>
                    <a:pt x="193883" y="136902"/>
                    <a:pt x="156215" y="174570"/>
                    <a:pt x="109749" y="174570"/>
                  </a:cubicBezTo>
                  <a:lnTo>
                    <a:pt x="84134" y="174570"/>
                  </a:lnTo>
                  <a:cubicBezTo>
                    <a:pt x="37668" y="174570"/>
                    <a:pt x="0" y="136902"/>
                    <a:pt x="0" y="90436"/>
                  </a:cubicBezTo>
                  <a:lnTo>
                    <a:pt x="0" y="84134"/>
                  </a:lnTo>
                  <a:cubicBezTo>
                    <a:pt x="0" y="37668"/>
                    <a:pt x="37668" y="0"/>
                    <a:pt x="84134" y="0"/>
                  </a:cubicBezTo>
                  <a:close/>
                </a:path>
              </a:pathLst>
            </a:custGeom>
            <a:solidFill>
              <a:srgbClr val="F23636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21"/>
              <a:ext cx="193883" cy="241245"/>
            </a:xfrm>
            <a:prstGeom prst="rect">
              <a:avLst/>
            </a:prstGeom>
          </p:spPr>
          <p:txBody>
            <a:bodyPr lIns="33867" tIns="33867" rIns="33867" bIns="33867" rtlCol="0" anchor="t"/>
            <a:lstStyle/>
            <a:p>
              <a:pPr algn="ctr">
                <a:lnSpc>
                  <a:spcPts val="2743"/>
                </a:lnSpc>
                <a:spcBef>
                  <a:spcPct val="0"/>
                </a:spcBef>
              </a:pPr>
              <a:r>
                <a:rPr lang="en-US" sz="1987" spc="19" dirty="0">
                  <a:solidFill>
                    <a:srgbClr val="FFFFFF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02</a:t>
              </a: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792698" y="2417113"/>
            <a:ext cx="5441283" cy="6772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849"/>
              </a:lnSpc>
              <a:spcBef>
                <a:spcPct val="0"/>
              </a:spcBef>
            </a:pPr>
            <a:r>
              <a:rPr lang="en-US" sz="1340" spc="131" dirty="0">
                <a:solidFill>
                  <a:schemeClr val="accent2">
                    <a:lumMod val="50000"/>
                  </a:schemeClr>
                </a:solidFill>
                <a:latin typeface="Montserrat Light"/>
              </a:rPr>
              <a:t>Zomato, a leading online food ordering and restaurant platform. To identify the most promising regions for future growth</a:t>
            </a:r>
            <a:endParaRPr lang="en-US" sz="1340" spc="131" dirty="0">
              <a:solidFill>
                <a:schemeClr val="accent2">
                  <a:lumMod val="50000"/>
                </a:schemeClr>
              </a:solidFill>
              <a:latin typeface="Montserrat Light"/>
              <a:sym typeface="Montserrat Light"/>
            </a:endParaRPr>
          </a:p>
        </p:txBody>
      </p:sp>
      <p:grpSp>
        <p:nvGrpSpPr>
          <p:cNvPr id="35" name="Group 35"/>
          <p:cNvGrpSpPr/>
          <p:nvPr/>
        </p:nvGrpSpPr>
        <p:grpSpPr>
          <a:xfrm>
            <a:off x="1196320" y="3388426"/>
            <a:ext cx="490767" cy="624774"/>
            <a:chOff x="0" y="0"/>
            <a:chExt cx="193883" cy="246824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93883" cy="174570"/>
            </a:xfrm>
            <a:custGeom>
              <a:avLst/>
              <a:gdLst/>
              <a:ahLst/>
              <a:cxnLst/>
              <a:rect l="l" t="t" r="r" b="b"/>
              <a:pathLst>
                <a:path w="193883" h="174570">
                  <a:moveTo>
                    <a:pt x="84134" y="0"/>
                  </a:moveTo>
                  <a:lnTo>
                    <a:pt x="109749" y="0"/>
                  </a:lnTo>
                  <a:cubicBezTo>
                    <a:pt x="156215" y="0"/>
                    <a:pt x="193883" y="37668"/>
                    <a:pt x="193883" y="84134"/>
                  </a:cubicBezTo>
                  <a:lnTo>
                    <a:pt x="193883" y="90436"/>
                  </a:lnTo>
                  <a:cubicBezTo>
                    <a:pt x="193883" y="136902"/>
                    <a:pt x="156215" y="174570"/>
                    <a:pt x="109749" y="174570"/>
                  </a:cubicBezTo>
                  <a:lnTo>
                    <a:pt x="84134" y="174570"/>
                  </a:lnTo>
                  <a:cubicBezTo>
                    <a:pt x="37668" y="174570"/>
                    <a:pt x="0" y="136902"/>
                    <a:pt x="0" y="90436"/>
                  </a:cubicBezTo>
                  <a:lnTo>
                    <a:pt x="0" y="84134"/>
                  </a:lnTo>
                  <a:cubicBezTo>
                    <a:pt x="0" y="37668"/>
                    <a:pt x="37668" y="0"/>
                    <a:pt x="84134" y="0"/>
                  </a:cubicBezTo>
                  <a:close/>
                </a:path>
              </a:pathLst>
            </a:custGeom>
            <a:solidFill>
              <a:srgbClr val="F23636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5579"/>
              <a:ext cx="193883" cy="241245"/>
            </a:xfrm>
            <a:prstGeom prst="rect">
              <a:avLst/>
            </a:prstGeom>
          </p:spPr>
          <p:txBody>
            <a:bodyPr lIns="33867" tIns="33867" rIns="33867" bIns="33867" rtlCol="0" anchor="t"/>
            <a:lstStyle/>
            <a:p>
              <a:pPr algn="ctr">
                <a:lnSpc>
                  <a:spcPts val="2743"/>
                </a:lnSpc>
                <a:spcBef>
                  <a:spcPct val="0"/>
                </a:spcBef>
              </a:pPr>
              <a:r>
                <a:rPr lang="en-US" sz="1987" spc="19" dirty="0">
                  <a:solidFill>
                    <a:srgbClr val="FFFFFF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03</a:t>
              </a:r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1792698" y="3439713"/>
            <a:ext cx="5572357" cy="10310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340" spc="131" dirty="0">
                <a:solidFill>
                  <a:schemeClr val="accent2">
                    <a:lumMod val="50000"/>
                  </a:schemeClr>
                </a:solidFill>
                <a:latin typeface="Montserrat Light"/>
              </a:rPr>
              <a:t>This project delves into a rich dataset of Zomato restaurants across the globe. </a:t>
            </a:r>
          </a:p>
          <a:p>
            <a:r>
              <a:rPr lang="en-US" sz="1340" spc="131" dirty="0">
                <a:solidFill>
                  <a:schemeClr val="accent2">
                    <a:lumMod val="50000"/>
                  </a:schemeClr>
                </a:solidFill>
                <a:latin typeface="Montserrat Light"/>
              </a:rPr>
              <a:t>By analyzing factors like cuisine preferences, average cost, and online ordering trends, we aim to uncover hidden gems – locations for Zomato's expansion</a:t>
            </a:r>
            <a:endParaRPr lang="en-US" sz="1340" spc="131" dirty="0">
              <a:solidFill>
                <a:schemeClr val="accent2">
                  <a:lumMod val="50000"/>
                </a:schemeClr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8256669" y="-152023"/>
            <a:ext cx="3286888" cy="806073"/>
          </a:xfrm>
          <a:prstGeom prst="rect">
            <a:avLst/>
          </a:prstGeom>
        </p:spPr>
        <p:txBody>
          <a:bodyPr lIns="33867" tIns="33867" rIns="33867" bIns="33867" rtlCol="0" anchor="ctr"/>
          <a:lstStyle/>
          <a:p>
            <a:pPr algn="ctr">
              <a:lnSpc>
                <a:spcPts val="1906"/>
              </a:lnSpc>
              <a:spcBef>
                <a:spcPct val="0"/>
              </a:spcBef>
            </a:pPr>
            <a:endParaRPr sz="1200"/>
          </a:p>
        </p:txBody>
      </p:sp>
      <p:sp>
        <p:nvSpPr>
          <p:cNvPr id="42" name="AutoShape 42"/>
          <p:cNvSpPr/>
          <p:nvPr/>
        </p:nvSpPr>
        <p:spPr>
          <a:xfrm>
            <a:off x="0" y="0"/>
            <a:ext cx="861419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F012326E-D984-E46B-061D-3F6EEE78E0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76"/>
          <a:stretch/>
        </p:blipFill>
        <p:spPr>
          <a:xfrm>
            <a:off x="10014822" y="1887879"/>
            <a:ext cx="1235189" cy="1513527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1ACBC67C-860A-F744-BD6E-FBB6E46452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763" y="1533763"/>
            <a:ext cx="1926762" cy="226185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F5E7688-561F-BA64-9D8A-5063BFD86F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0113" y="3617710"/>
            <a:ext cx="1428457" cy="1428457"/>
          </a:xfrm>
          <a:prstGeom prst="rect">
            <a:avLst/>
          </a:prstGeom>
        </p:spPr>
      </p:pic>
      <p:sp>
        <p:nvSpPr>
          <p:cNvPr id="52" name="TextBox 38">
            <a:extLst>
              <a:ext uri="{FF2B5EF4-FFF2-40B4-BE49-F238E27FC236}">
                <a16:creationId xmlns:a16="http://schemas.microsoft.com/office/drawing/2014/main" id="{C6115CE1-1065-02BF-8E0C-8430EA765E2B}"/>
              </a:ext>
            </a:extLst>
          </p:cNvPr>
          <p:cNvSpPr txBox="1"/>
          <p:nvPr/>
        </p:nvSpPr>
        <p:spPr>
          <a:xfrm>
            <a:off x="1792697" y="4768160"/>
            <a:ext cx="5572357" cy="618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340" spc="131" dirty="0">
                <a:solidFill>
                  <a:schemeClr val="accent2">
                    <a:lumMod val="50000"/>
                  </a:schemeClr>
                </a:solidFill>
                <a:latin typeface="Montserrat Light"/>
              </a:rPr>
              <a:t>Through meticulous data exploration, we'll create a roadmap, guiding Zomato towards regions with the most potential for a flourishing restaurant scene. </a:t>
            </a:r>
            <a:endParaRPr lang="en-US" sz="1340" spc="131" dirty="0">
              <a:solidFill>
                <a:schemeClr val="accent2">
                  <a:lumMod val="50000"/>
                </a:schemeClr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53" name="Group 35">
            <a:extLst>
              <a:ext uri="{FF2B5EF4-FFF2-40B4-BE49-F238E27FC236}">
                <a16:creationId xmlns:a16="http://schemas.microsoft.com/office/drawing/2014/main" id="{AF73D338-F2E1-C50A-EDBB-FA65EE5EB091}"/>
              </a:ext>
            </a:extLst>
          </p:cNvPr>
          <p:cNvGrpSpPr/>
          <p:nvPr/>
        </p:nvGrpSpPr>
        <p:grpSpPr>
          <a:xfrm>
            <a:off x="1196319" y="4700190"/>
            <a:ext cx="490767" cy="624774"/>
            <a:chOff x="0" y="0"/>
            <a:chExt cx="193883" cy="246824"/>
          </a:xfrm>
        </p:grpSpPr>
        <p:sp>
          <p:nvSpPr>
            <p:cNvPr id="54" name="Freeform 36">
              <a:extLst>
                <a:ext uri="{FF2B5EF4-FFF2-40B4-BE49-F238E27FC236}">
                  <a16:creationId xmlns:a16="http://schemas.microsoft.com/office/drawing/2014/main" id="{9C3E3CB1-7F5A-439D-8653-B467DE0D4E07}"/>
                </a:ext>
              </a:extLst>
            </p:cNvPr>
            <p:cNvSpPr/>
            <p:nvPr/>
          </p:nvSpPr>
          <p:spPr>
            <a:xfrm>
              <a:off x="0" y="0"/>
              <a:ext cx="193883" cy="174570"/>
            </a:xfrm>
            <a:custGeom>
              <a:avLst/>
              <a:gdLst/>
              <a:ahLst/>
              <a:cxnLst/>
              <a:rect l="l" t="t" r="r" b="b"/>
              <a:pathLst>
                <a:path w="193883" h="174570">
                  <a:moveTo>
                    <a:pt x="84134" y="0"/>
                  </a:moveTo>
                  <a:lnTo>
                    <a:pt x="109749" y="0"/>
                  </a:lnTo>
                  <a:cubicBezTo>
                    <a:pt x="156215" y="0"/>
                    <a:pt x="193883" y="37668"/>
                    <a:pt x="193883" y="84134"/>
                  </a:cubicBezTo>
                  <a:lnTo>
                    <a:pt x="193883" y="90436"/>
                  </a:lnTo>
                  <a:cubicBezTo>
                    <a:pt x="193883" y="136902"/>
                    <a:pt x="156215" y="174570"/>
                    <a:pt x="109749" y="174570"/>
                  </a:cubicBezTo>
                  <a:lnTo>
                    <a:pt x="84134" y="174570"/>
                  </a:lnTo>
                  <a:cubicBezTo>
                    <a:pt x="37668" y="174570"/>
                    <a:pt x="0" y="136902"/>
                    <a:pt x="0" y="90436"/>
                  </a:cubicBezTo>
                  <a:lnTo>
                    <a:pt x="0" y="84134"/>
                  </a:lnTo>
                  <a:cubicBezTo>
                    <a:pt x="0" y="37668"/>
                    <a:pt x="37668" y="0"/>
                    <a:pt x="84134" y="0"/>
                  </a:cubicBezTo>
                  <a:close/>
                </a:path>
              </a:pathLst>
            </a:custGeom>
            <a:solidFill>
              <a:srgbClr val="F23636"/>
            </a:solidFill>
          </p:spPr>
        </p:sp>
        <p:sp>
          <p:nvSpPr>
            <p:cNvPr id="55" name="TextBox 37">
              <a:extLst>
                <a:ext uri="{FF2B5EF4-FFF2-40B4-BE49-F238E27FC236}">
                  <a16:creationId xmlns:a16="http://schemas.microsoft.com/office/drawing/2014/main" id="{F52DF789-FD47-7AC5-2BDD-D74A288D5080}"/>
                </a:ext>
              </a:extLst>
            </p:cNvPr>
            <p:cNvSpPr txBox="1"/>
            <p:nvPr/>
          </p:nvSpPr>
          <p:spPr>
            <a:xfrm>
              <a:off x="0" y="5579"/>
              <a:ext cx="193883" cy="241245"/>
            </a:xfrm>
            <a:prstGeom prst="rect">
              <a:avLst/>
            </a:prstGeom>
          </p:spPr>
          <p:txBody>
            <a:bodyPr lIns="33867" tIns="33867" rIns="33867" bIns="33867" rtlCol="0" anchor="t"/>
            <a:lstStyle/>
            <a:p>
              <a:pPr algn="ctr">
                <a:lnSpc>
                  <a:spcPts val="2743"/>
                </a:lnSpc>
                <a:spcBef>
                  <a:spcPct val="0"/>
                </a:spcBef>
              </a:pPr>
              <a:r>
                <a:rPr lang="en-US" sz="1987" spc="19" dirty="0">
                  <a:solidFill>
                    <a:srgbClr val="FFFFFF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04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865483" y="799039"/>
            <a:ext cx="1425040" cy="808511"/>
            <a:chOff x="1626919" y="3550723"/>
            <a:chExt cx="1425040" cy="808511"/>
          </a:xfrm>
          <a:solidFill>
            <a:schemeClr val="accent1"/>
          </a:solidFill>
        </p:grpSpPr>
        <p:sp>
          <p:nvSpPr>
            <p:cNvPr id="4" name="Rounded Rectangle 3"/>
            <p:cNvSpPr/>
            <p:nvPr/>
          </p:nvSpPr>
          <p:spPr>
            <a:xfrm>
              <a:off x="2256312" y="4062352"/>
              <a:ext cx="795647" cy="296882"/>
            </a:xfrm>
            <a:prstGeom prst="roundRect">
              <a:avLst>
                <a:gd name="adj" fmla="val 281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spc="-1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>
            <a:xfrm>
              <a:off x="1626919" y="3550723"/>
              <a:ext cx="795647" cy="296882"/>
            </a:xfrm>
            <a:prstGeom prst="roundRect">
              <a:avLst>
                <a:gd name="adj" fmla="val 281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spc="-1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" name="Rounded Rectangle 1"/>
            <p:cNvSpPr/>
            <p:nvPr/>
          </p:nvSpPr>
          <p:spPr>
            <a:xfrm>
              <a:off x="1935678" y="3550723"/>
              <a:ext cx="807522" cy="80752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spc="-150" dirty="0"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521694" y="723339"/>
            <a:ext cx="1425040" cy="808511"/>
            <a:chOff x="1626919" y="3550723"/>
            <a:chExt cx="1425040" cy="808511"/>
          </a:xfrm>
          <a:solidFill>
            <a:schemeClr val="accent3"/>
          </a:solidFill>
        </p:grpSpPr>
        <p:sp>
          <p:nvSpPr>
            <p:cNvPr id="8" name="Rounded Rectangle 7"/>
            <p:cNvSpPr/>
            <p:nvPr/>
          </p:nvSpPr>
          <p:spPr>
            <a:xfrm>
              <a:off x="2256312" y="4062352"/>
              <a:ext cx="795647" cy="296882"/>
            </a:xfrm>
            <a:prstGeom prst="roundRect">
              <a:avLst>
                <a:gd name="adj" fmla="val 281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spc="-1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626919" y="3550723"/>
              <a:ext cx="795647" cy="296882"/>
            </a:xfrm>
            <a:prstGeom prst="roundRect">
              <a:avLst>
                <a:gd name="adj" fmla="val 281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spc="-1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935678" y="3550723"/>
              <a:ext cx="807522" cy="80752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spc="-150" dirty="0"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447019" y="699696"/>
            <a:ext cx="1425040" cy="808511"/>
            <a:chOff x="1626919" y="3550723"/>
            <a:chExt cx="1425040" cy="808511"/>
          </a:xfrm>
          <a:solidFill>
            <a:schemeClr val="accent5"/>
          </a:solidFill>
        </p:grpSpPr>
        <p:sp>
          <p:nvSpPr>
            <p:cNvPr id="12" name="Rounded Rectangle 11"/>
            <p:cNvSpPr/>
            <p:nvPr/>
          </p:nvSpPr>
          <p:spPr>
            <a:xfrm>
              <a:off x="2256312" y="4062352"/>
              <a:ext cx="795647" cy="296882"/>
            </a:xfrm>
            <a:prstGeom prst="roundRect">
              <a:avLst>
                <a:gd name="adj" fmla="val 281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spc="-1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1626919" y="3550723"/>
              <a:ext cx="795647" cy="296882"/>
            </a:xfrm>
            <a:prstGeom prst="roundRect">
              <a:avLst>
                <a:gd name="adj" fmla="val 281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spc="-1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935678" y="3550723"/>
              <a:ext cx="807522" cy="80752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spc="-150" dirty="0"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9791449" y="699696"/>
            <a:ext cx="1425040" cy="808511"/>
            <a:chOff x="1626919" y="3550723"/>
            <a:chExt cx="1425040" cy="808511"/>
          </a:xfrm>
          <a:solidFill>
            <a:schemeClr val="accent4"/>
          </a:solidFill>
        </p:grpSpPr>
        <p:sp>
          <p:nvSpPr>
            <p:cNvPr id="16" name="Rounded Rectangle 15"/>
            <p:cNvSpPr/>
            <p:nvPr/>
          </p:nvSpPr>
          <p:spPr>
            <a:xfrm>
              <a:off x="2256312" y="4062352"/>
              <a:ext cx="795647" cy="296882"/>
            </a:xfrm>
            <a:prstGeom prst="roundRect">
              <a:avLst>
                <a:gd name="adj" fmla="val 281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spc="-1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626919" y="3550723"/>
              <a:ext cx="795647" cy="296882"/>
            </a:xfrm>
            <a:prstGeom prst="roundRect">
              <a:avLst>
                <a:gd name="adj" fmla="val 281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spc="-15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35678" y="3550723"/>
              <a:ext cx="807522" cy="80752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spc="-150" dirty="0">
                  <a:latin typeface="Arial" panose="020B0604020202020204" pitchFamily="34" charset="0"/>
                  <a:cs typeface="Arial" panose="020B0604020202020204" pitchFamily="34" charset="0"/>
                </a:rPr>
                <a:t>04</a:t>
              </a:r>
            </a:p>
          </p:txBody>
        </p:sp>
      </p:grpSp>
      <p:sp>
        <p:nvSpPr>
          <p:cNvPr id="19" name="Rectangle 18"/>
          <p:cNvSpPr/>
          <p:nvPr/>
        </p:nvSpPr>
        <p:spPr>
          <a:xfrm>
            <a:off x="0" y="1"/>
            <a:ext cx="12192000" cy="552912"/>
          </a:xfrm>
          <a:prstGeom prst="rect">
            <a:avLst/>
          </a:prstGeom>
          <a:blipFill dpi="0" rotWithShape="1">
            <a:blip r:embed="rId2" cstate="email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-83552" b="-25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5348" y="2124385"/>
            <a:ext cx="2684647" cy="4985980"/>
          </a:xfrm>
          <a:prstGeom prst="rect">
            <a:avLst/>
          </a:prstGeom>
          <a:gradFill>
            <a:gsLst>
              <a:gs pos="0">
                <a:schemeClr val="bg1">
                  <a:lumMod val="95000"/>
                  <a:alpha val="6000"/>
                </a:schemeClr>
              </a:gs>
              <a:gs pos="100000">
                <a:srgbClr val="FFC9C9">
                  <a:alpha val="15000"/>
                </a:srgbClr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Total Records: </a:t>
            </a:r>
            <a:r>
              <a:rPr lang="en-US" sz="1500" b="1" dirty="0"/>
              <a:t>9551</a:t>
            </a:r>
            <a:r>
              <a:rPr lang="en-US" sz="1500" dirty="0"/>
              <a:t> 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Attributes</a:t>
            </a:r>
            <a:r>
              <a:rPr lang="en-US" sz="1500" dirty="0"/>
              <a:t>: 20 (</a:t>
            </a:r>
            <a:r>
              <a:rPr lang="en-US" sz="1500" dirty="0" err="1"/>
              <a:t>RestaurantID</a:t>
            </a:r>
            <a:r>
              <a:rPr lang="en-US" sz="1500" dirty="0"/>
              <a:t>, </a:t>
            </a:r>
            <a:r>
              <a:rPr lang="en-US" sz="1500" dirty="0" err="1"/>
              <a:t>RestaurantName</a:t>
            </a:r>
            <a:r>
              <a:rPr lang="en-US" sz="1500" dirty="0"/>
              <a:t>, </a:t>
            </a:r>
            <a:r>
              <a:rPr lang="en-US" sz="1500" dirty="0" err="1"/>
              <a:t>CountryCode</a:t>
            </a:r>
            <a:r>
              <a:rPr lang="en-US" sz="1500" dirty="0"/>
              <a:t>, City, Address, Locality, </a:t>
            </a:r>
            <a:r>
              <a:rPr lang="en-US" sz="1500" dirty="0" err="1"/>
              <a:t>LocalityVerbose</a:t>
            </a:r>
            <a:r>
              <a:rPr lang="en-US" sz="1500" dirty="0"/>
              <a:t>, Longitude, Latitude, Cuisines, Currency, </a:t>
            </a:r>
            <a:r>
              <a:rPr lang="en-US" sz="1500" dirty="0" err="1"/>
              <a:t>Has_Table_booking</a:t>
            </a:r>
            <a:r>
              <a:rPr lang="en-US" sz="1500" dirty="0"/>
              <a:t>, </a:t>
            </a:r>
            <a:r>
              <a:rPr lang="en-US" sz="1500" dirty="0" err="1"/>
              <a:t>Has_Online_delivery</a:t>
            </a:r>
            <a:r>
              <a:rPr lang="en-US" sz="1500" dirty="0"/>
              <a:t>, </a:t>
            </a:r>
            <a:r>
              <a:rPr lang="en-US" sz="1500" dirty="0" err="1"/>
              <a:t>Is_delivering_now</a:t>
            </a:r>
            <a:r>
              <a:rPr lang="en-US" sz="1500" dirty="0"/>
              <a:t>, </a:t>
            </a:r>
            <a:r>
              <a:rPr lang="en-US" sz="1500" dirty="0" err="1"/>
              <a:t>Switch_to_order_menu</a:t>
            </a:r>
            <a:r>
              <a:rPr lang="en-US" sz="1500" dirty="0"/>
              <a:t>, </a:t>
            </a:r>
            <a:r>
              <a:rPr lang="en-US" sz="1500" dirty="0" err="1"/>
              <a:t>Price_range</a:t>
            </a:r>
            <a:r>
              <a:rPr lang="en-US" sz="1500" dirty="0"/>
              <a:t>, Votes, </a:t>
            </a:r>
            <a:r>
              <a:rPr lang="en-US" sz="1500" dirty="0" err="1"/>
              <a:t>Average_Cost_for_two</a:t>
            </a:r>
            <a:r>
              <a:rPr lang="en-US" sz="1500" dirty="0"/>
              <a:t>, Rating, </a:t>
            </a:r>
            <a:r>
              <a:rPr lang="en-US" sz="1500" dirty="0" err="1"/>
              <a:t>Datekey_Opening</a:t>
            </a:r>
            <a:r>
              <a:rPr lang="en-US" sz="1500" dirty="0"/>
              <a:t>)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Country</a:t>
            </a:r>
            <a:r>
              <a:rPr lang="en-US" sz="1500" dirty="0"/>
              <a:t> Description: 2 (</a:t>
            </a:r>
            <a:r>
              <a:rPr lang="en-US" sz="1500" dirty="0" err="1"/>
              <a:t>CountryCode</a:t>
            </a:r>
            <a:r>
              <a:rPr lang="en-US" sz="1500" dirty="0"/>
              <a:t>, Country Name)</a:t>
            </a:r>
          </a:p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27">
            <a:extLst>
              <a:ext uri="{FF2B5EF4-FFF2-40B4-BE49-F238E27FC236}">
                <a16:creationId xmlns:a16="http://schemas.microsoft.com/office/drawing/2014/main" id="{CC63AD1A-05C4-8987-1172-2F73AE466B92}"/>
              </a:ext>
            </a:extLst>
          </p:cNvPr>
          <p:cNvSpPr txBox="1"/>
          <p:nvPr/>
        </p:nvSpPr>
        <p:spPr>
          <a:xfrm>
            <a:off x="1878278" y="-27001"/>
            <a:ext cx="8676705" cy="5155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Understanding our Restaurants Landscape</a:t>
            </a:r>
          </a:p>
        </p:txBody>
      </p:sp>
      <p:grpSp>
        <p:nvGrpSpPr>
          <p:cNvPr id="25" name="Group 9">
            <a:extLst>
              <a:ext uri="{FF2B5EF4-FFF2-40B4-BE49-F238E27FC236}">
                <a16:creationId xmlns:a16="http://schemas.microsoft.com/office/drawing/2014/main" id="{B45B7955-409A-DC2E-FF45-4088CD34CFC3}"/>
              </a:ext>
            </a:extLst>
          </p:cNvPr>
          <p:cNvGrpSpPr/>
          <p:nvPr/>
        </p:nvGrpSpPr>
        <p:grpSpPr>
          <a:xfrm>
            <a:off x="435348" y="1652100"/>
            <a:ext cx="2532934" cy="338416"/>
            <a:chOff x="0" y="0"/>
            <a:chExt cx="812800" cy="133695"/>
          </a:xfrm>
        </p:grpSpPr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8AAFA636-167E-15B3-B6F6-E6F6ED8D3C43}"/>
                </a:ext>
              </a:extLst>
            </p:cNvPr>
            <p:cNvSpPr/>
            <p:nvPr/>
          </p:nvSpPr>
          <p:spPr>
            <a:xfrm>
              <a:off x="0" y="0"/>
              <a:ext cx="812800" cy="133695"/>
            </a:xfrm>
            <a:custGeom>
              <a:avLst/>
              <a:gdLst/>
              <a:ahLst/>
              <a:cxnLst/>
              <a:rect l="l" t="t" r="r" b="b"/>
              <a:pathLst>
                <a:path w="812800" h="133695">
                  <a:moveTo>
                    <a:pt x="0" y="0"/>
                  </a:moveTo>
                  <a:lnTo>
                    <a:pt x="812800" y="0"/>
                  </a:lnTo>
                  <a:lnTo>
                    <a:pt x="812800" y="133695"/>
                  </a:lnTo>
                  <a:lnTo>
                    <a:pt x="0" y="13369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7" name="TextBox 11">
              <a:extLst>
                <a:ext uri="{FF2B5EF4-FFF2-40B4-BE49-F238E27FC236}">
                  <a16:creationId xmlns:a16="http://schemas.microsoft.com/office/drawing/2014/main" id="{57B6CD64-BCEF-07BB-BF91-20DF0D39642C}"/>
                </a:ext>
              </a:extLst>
            </p:cNvPr>
            <p:cNvSpPr txBox="1"/>
            <p:nvPr/>
          </p:nvSpPr>
          <p:spPr>
            <a:xfrm>
              <a:off x="0" y="-19050"/>
              <a:ext cx="812800" cy="15274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r>
                <a:rPr lang="en-US" sz="1466" dirty="0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Attributes</a:t>
              </a:r>
            </a:p>
          </p:txBody>
        </p:sp>
      </p:grpSp>
      <p:grpSp>
        <p:nvGrpSpPr>
          <p:cNvPr id="32" name="Group 9">
            <a:extLst>
              <a:ext uri="{FF2B5EF4-FFF2-40B4-BE49-F238E27FC236}">
                <a16:creationId xmlns:a16="http://schemas.microsoft.com/office/drawing/2014/main" id="{36176878-162E-A792-6DCF-B38AF189DA9C}"/>
              </a:ext>
            </a:extLst>
          </p:cNvPr>
          <p:cNvGrpSpPr/>
          <p:nvPr/>
        </p:nvGrpSpPr>
        <p:grpSpPr>
          <a:xfrm>
            <a:off x="3051868" y="1652100"/>
            <a:ext cx="2550645" cy="338416"/>
            <a:chOff x="0" y="0"/>
            <a:chExt cx="812800" cy="133695"/>
          </a:xfrm>
        </p:grpSpPr>
        <p:sp>
          <p:nvSpPr>
            <p:cNvPr id="33" name="Freeform 10">
              <a:extLst>
                <a:ext uri="{FF2B5EF4-FFF2-40B4-BE49-F238E27FC236}">
                  <a16:creationId xmlns:a16="http://schemas.microsoft.com/office/drawing/2014/main" id="{25D116C9-17D2-329D-1C29-A18E0959923B}"/>
                </a:ext>
              </a:extLst>
            </p:cNvPr>
            <p:cNvSpPr/>
            <p:nvPr/>
          </p:nvSpPr>
          <p:spPr>
            <a:xfrm>
              <a:off x="0" y="0"/>
              <a:ext cx="812800" cy="133695"/>
            </a:xfrm>
            <a:custGeom>
              <a:avLst/>
              <a:gdLst/>
              <a:ahLst/>
              <a:cxnLst/>
              <a:rect l="l" t="t" r="r" b="b"/>
              <a:pathLst>
                <a:path w="812800" h="133695">
                  <a:moveTo>
                    <a:pt x="0" y="0"/>
                  </a:moveTo>
                  <a:lnTo>
                    <a:pt x="812800" y="0"/>
                  </a:lnTo>
                  <a:lnTo>
                    <a:pt x="812800" y="133695"/>
                  </a:lnTo>
                  <a:lnTo>
                    <a:pt x="0" y="13369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4" name="TextBox 11">
              <a:extLst>
                <a:ext uri="{FF2B5EF4-FFF2-40B4-BE49-F238E27FC236}">
                  <a16:creationId xmlns:a16="http://schemas.microsoft.com/office/drawing/2014/main" id="{ED67F0EA-232F-0099-F3C4-1DFDA531ADE6}"/>
                </a:ext>
              </a:extLst>
            </p:cNvPr>
            <p:cNvSpPr txBox="1"/>
            <p:nvPr/>
          </p:nvSpPr>
          <p:spPr>
            <a:xfrm>
              <a:off x="0" y="-19050"/>
              <a:ext cx="812800" cy="15274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r>
                <a:rPr lang="en-US" sz="1466" dirty="0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Data Importance</a:t>
              </a:r>
            </a:p>
          </p:txBody>
        </p:sp>
      </p:grpSp>
      <p:grpSp>
        <p:nvGrpSpPr>
          <p:cNvPr id="35" name="Group 9">
            <a:extLst>
              <a:ext uri="{FF2B5EF4-FFF2-40B4-BE49-F238E27FC236}">
                <a16:creationId xmlns:a16="http://schemas.microsoft.com/office/drawing/2014/main" id="{76A5AE1C-E331-E793-07D6-2C4955F925BC}"/>
              </a:ext>
            </a:extLst>
          </p:cNvPr>
          <p:cNvGrpSpPr/>
          <p:nvPr/>
        </p:nvGrpSpPr>
        <p:grpSpPr>
          <a:xfrm>
            <a:off x="5681424" y="1603880"/>
            <a:ext cx="3192834" cy="386636"/>
            <a:chOff x="0" y="-19050"/>
            <a:chExt cx="812800" cy="152745"/>
          </a:xfrm>
        </p:grpSpPr>
        <p:sp>
          <p:nvSpPr>
            <p:cNvPr id="36" name="Freeform 10">
              <a:extLst>
                <a:ext uri="{FF2B5EF4-FFF2-40B4-BE49-F238E27FC236}">
                  <a16:creationId xmlns:a16="http://schemas.microsoft.com/office/drawing/2014/main" id="{103CC66D-E7E3-E76A-02F9-9BFDE0712541}"/>
                </a:ext>
              </a:extLst>
            </p:cNvPr>
            <p:cNvSpPr/>
            <p:nvPr/>
          </p:nvSpPr>
          <p:spPr>
            <a:xfrm>
              <a:off x="0" y="0"/>
              <a:ext cx="812800" cy="133695"/>
            </a:xfrm>
            <a:custGeom>
              <a:avLst/>
              <a:gdLst/>
              <a:ahLst/>
              <a:cxnLst/>
              <a:rect l="l" t="t" r="r" b="b"/>
              <a:pathLst>
                <a:path w="812800" h="133695">
                  <a:moveTo>
                    <a:pt x="0" y="0"/>
                  </a:moveTo>
                  <a:lnTo>
                    <a:pt x="812800" y="0"/>
                  </a:lnTo>
                  <a:lnTo>
                    <a:pt x="812800" y="133695"/>
                  </a:lnTo>
                  <a:lnTo>
                    <a:pt x="0" y="13369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7" name="TextBox 11">
              <a:extLst>
                <a:ext uri="{FF2B5EF4-FFF2-40B4-BE49-F238E27FC236}">
                  <a16:creationId xmlns:a16="http://schemas.microsoft.com/office/drawing/2014/main" id="{75752AA4-A3CA-D2B3-5ACB-4E3CDEB3B9FB}"/>
                </a:ext>
              </a:extLst>
            </p:cNvPr>
            <p:cNvSpPr txBox="1"/>
            <p:nvPr/>
          </p:nvSpPr>
          <p:spPr>
            <a:xfrm>
              <a:off x="0" y="-19050"/>
              <a:ext cx="812800" cy="15274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r>
                <a:rPr lang="en-US" sz="1466" dirty="0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Key Data Points </a:t>
              </a:r>
            </a:p>
          </p:txBody>
        </p:sp>
      </p:grpSp>
      <p:grpSp>
        <p:nvGrpSpPr>
          <p:cNvPr id="38" name="Group 9">
            <a:extLst>
              <a:ext uri="{FF2B5EF4-FFF2-40B4-BE49-F238E27FC236}">
                <a16:creationId xmlns:a16="http://schemas.microsoft.com/office/drawing/2014/main" id="{40181431-800E-CCAA-8D04-7863015A860E}"/>
              </a:ext>
            </a:extLst>
          </p:cNvPr>
          <p:cNvGrpSpPr/>
          <p:nvPr/>
        </p:nvGrpSpPr>
        <p:grpSpPr>
          <a:xfrm>
            <a:off x="9004484" y="1579681"/>
            <a:ext cx="3056315" cy="386636"/>
            <a:chOff x="0" y="-19050"/>
            <a:chExt cx="1207433" cy="152745"/>
          </a:xfrm>
        </p:grpSpPr>
        <p:sp>
          <p:nvSpPr>
            <p:cNvPr id="39" name="Freeform 10">
              <a:extLst>
                <a:ext uri="{FF2B5EF4-FFF2-40B4-BE49-F238E27FC236}">
                  <a16:creationId xmlns:a16="http://schemas.microsoft.com/office/drawing/2014/main" id="{B071E2D6-84B0-BD14-42CC-7F2B841134E0}"/>
                </a:ext>
              </a:extLst>
            </p:cNvPr>
            <p:cNvSpPr/>
            <p:nvPr/>
          </p:nvSpPr>
          <p:spPr>
            <a:xfrm>
              <a:off x="0" y="0"/>
              <a:ext cx="1205359" cy="132613"/>
            </a:xfrm>
            <a:custGeom>
              <a:avLst/>
              <a:gdLst/>
              <a:ahLst/>
              <a:cxnLst/>
              <a:rect l="l" t="t" r="r" b="b"/>
              <a:pathLst>
                <a:path w="812800" h="133695">
                  <a:moveTo>
                    <a:pt x="0" y="0"/>
                  </a:moveTo>
                  <a:lnTo>
                    <a:pt x="812800" y="0"/>
                  </a:lnTo>
                  <a:lnTo>
                    <a:pt x="812800" y="133695"/>
                  </a:lnTo>
                  <a:lnTo>
                    <a:pt x="0" y="13369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0" name="TextBox 11">
              <a:extLst>
                <a:ext uri="{FF2B5EF4-FFF2-40B4-BE49-F238E27FC236}">
                  <a16:creationId xmlns:a16="http://schemas.microsoft.com/office/drawing/2014/main" id="{57C77931-49C8-0DA5-C6B4-D8DF1964F1DF}"/>
                </a:ext>
              </a:extLst>
            </p:cNvPr>
            <p:cNvSpPr txBox="1"/>
            <p:nvPr/>
          </p:nvSpPr>
          <p:spPr>
            <a:xfrm>
              <a:off x="0" y="-19050"/>
              <a:ext cx="1207433" cy="15274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r>
                <a:rPr lang="en-US" sz="1466" dirty="0">
                  <a:solidFill>
                    <a:srgbClr val="FFFFFF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Data cleaning and preprocessing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4E152EA2-5E02-91F1-3DB1-0594AABC560D}"/>
              </a:ext>
            </a:extLst>
          </p:cNvPr>
          <p:cNvSpPr txBox="1"/>
          <p:nvPr/>
        </p:nvSpPr>
        <p:spPr>
          <a:xfrm>
            <a:off x="3119995" y="2186889"/>
            <a:ext cx="2482519" cy="3785652"/>
          </a:xfrm>
          <a:prstGeom prst="rect">
            <a:avLst/>
          </a:prstGeom>
          <a:gradFill>
            <a:gsLst>
              <a:gs pos="0">
                <a:schemeClr val="bg1">
                  <a:lumMod val="95000"/>
                  <a:alpha val="6000"/>
                </a:schemeClr>
              </a:gs>
              <a:gs pos="100000">
                <a:srgbClr val="FFC9C9">
                  <a:alpha val="15000"/>
                </a:srgbClr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This data is critical for </a:t>
            </a:r>
            <a:r>
              <a:rPr lang="en-US" sz="1500" b="1" dirty="0"/>
              <a:t>analyzing trends </a:t>
            </a:r>
            <a:r>
              <a:rPr lang="en-US" sz="1500" dirty="0"/>
              <a:t>in the restaurant industry across different countries.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Examining factors like average rating, number of restaurants, price range, and online delivery options. 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We can identify potential locations for opening new restaurants that are likely to be successful.</a:t>
            </a:r>
          </a:p>
          <a:p>
            <a:pPr algn="ctr"/>
            <a:endParaRPr 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6E97101-4EAF-997A-2905-A73A42816FCF}"/>
              </a:ext>
            </a:extLst>
          </p:cNvPr>
          <p:cNvSpPr txBox="1"/>
          <p:nvPr/>
        </p:nvSpPr>
        <p:spPr>
          <a:xfrm>
            <a:off x="5804642" y="2136856"/>
            <a:ext cx="2938989" cy="4708981"/>
          </a:xfrm>
          <a:prstGeom prst="rect">
            <a:avLst/>
          </a:prstGeom>
          <a:gradFill>
            <a:gsLst>
              <a:gs pos="0">
                <a:schemeClr val="bg1">
                  <a:lumMod val="95000"/>
                  <a:alpha val="6000"/>
                </a:schemeClr>
              </a:gs>
              <a:gs pos="100000">
                <a:srgbClr val="FFC9C9">
                  <a:alpha val="15000"/>
                </a:srgbClr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Countries</a:t>
            </a:r>
            <a:r>
              <a:rPr lang="en-US" sz="1500" dirty="0"/>
              <a:t>: Data includes restaurants from various countries.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Ratings</a:t>
            </a:r>
            <a:r>
              <a:rPr lang="en-US" sz="1500" dirty="0"/>
              <a:t>: Average rating can help identify customer satisfaction levels.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Price Range</a:t>
            </a:r>
            <a:r>
              <a:rPr lang="en-US" sz="1500" dirty="0"/>
              <a:t>: Distribution of restaurants across price ranges helps understand market competition.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Online Delivery &amp; Booking</a:t>
            </a:r>
            <a:r>
              <a:rPr lang="en-US" sz="1500" dirty="0"/>
              <a:t>: Shows if these services impact customer ratings.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Votes</a:t>
            </a:r>
            <a:r>
              <a:rPr lang="en-US" sz="1500" dirty="0"/>
              <a:t>: Indicates customer review volume and market demand.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18CFC83-AF2D-C45C-D899-894D8C362BDA}"/>
              </a:ext>
            </a:extLst>
          </p:cNvPr>
          <p:cNvSpPr txBox="1"/>
          <p:nvPr/>
        </p:nvSpPr>
        <p:spPr>
          <a:xfrm>
            <a:off x="8997477" y="2132688"/>
            <a:ext cx="293898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Data Cleaning: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Removed duplicates (0 found)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Addressed missing values: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Replaced blank average </a:t>
            </a:r>
            <a:r>
              <a:rPr lang="en-US" sz="1500" dirty="0"/>
              <a:t>cost for two with average cost in that price range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Replaced blank/invalid Lat/Long </a:t>
            </a:r>
            <a:r>
              <a:rPr lang="en-US" sz="1500" dirty="0"/>
              <a:t>with values from non-duplicate Locality Verbose entries using VLOOKUP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Fixed date format </a:t>
            </a:r>
            <a:r>
              <a:rPr lang="en-US" sz="1500" dirty="0"/>
              <a:t>inconsistencies in </a:t>
            </a:r>
            <a:r>
              <a:rPr lang="en-US" sz="1500" dirty="0" err="1"/>
              <a:t>Datekey_Opening</a:t>
            </a:r>
            <a:r>
              <a:rPr lang="en-US" sz="1500" dirty="0"/>
              <a:t> column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Preprocessing</a:t>
            </a:r>
            <a:r>
              <a:rPr lang="en-US" sz="1500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Created a new "Price Category" column combining currency symbol and average cost</a:t>
            </a:r>
          </a:p>
          <a:p>
            <a:pPr algn="ctr"/>
            <a:endParaRPr 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E7F14C4-7D8B-605C-A2C3-B78AA6C478C6}"/>
              </a:ext>
            </a:extLst>
          </p:cNvPr>
          <p:cNvSpPr/>
          <p:nvPr/>
        </p:nvSpPr>
        <p:spPr>
          <a:xfrm>
            <a:off x="435348" y="2124385"/>
            <a:ext cx="2532935" cy="458590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2B7C6EF-6C33-0A15-16D8-0B2F8F209823}"/>
              </a:ext>
            </a:extLst>
          </p:cNvPr>
          <p:cNvSpPr/>
          <p:nvPr/>
        </p:nvSpPr>
        <p:spPr>
          <a:xfrm>
            <a:off x="3051869" y="2123382"/>
            <a:ext cx="2532935" cy="458590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57ABC19-AA4B-7785-7616-38BADD0E88D2}"/>
              </a:ext>
            </a:extLst>
          </p:cNvPr>
          <p:cNvSpPr/>
          <p:nvPr/>
        </p:nvSpPr>
        <p:spPr>
          <a:xfrm>
            <a:off x="5681424" y="2134907"/>
            <a:ext cx="3192834" cy="458590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B366E49-B3DC-AF17-F66D-5D086D4BD22F}"/>
              </a:ext>
            </a:extLst>
          </p:cNvPr>
          <p:cNvSpPr/>
          <p:nvPr/>
        </p:nvSpPr>
        <p:spPr>
          <a:xfrm>
            <a:off x="8993341" y="2123382"/>
            <a:ext cx="3062208" cy="4585904"/>
          </a:xfrm>
          <a:prstGeom prst="rect">
            <a:avLst/>
          </a:prstGeom>
          <a:gradFill>
            <a:gsLst>
              <a:gs pos="0">
                <a:schemeClr val="bg1">
                  <a:lumMod val="95000"/>
                  <a:alpha val="6000"/>
                </a:schemeClr>
              </a:gs>
              <a:gs pos="100000">
                <a:srgbClr val="FFC9C9">
                  <a:alpha val="15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197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591626"/>
            <a:ext cx="7069015" cy="867507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489938" y="2857718"/>
            <a:ext cx="2989385" cy="8557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02444" y="4112088"/>
            <a:ext cx="2989385" cy="8557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275384" y="5360597"/>
            <a:ext cx="3423139" cy="85578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/>
          <p:cNvSpPr/>
          <p:nvPr/>
        </p:nvSpPr>
        <p:spPr>
          <a:xfrm>
            <a:off x="4489938" y="2447410"/>
            <a:ext cx="2579077" cy="410308"/>
          </a:xfrm>
          <a:prstGeom prst="parallelogram">
            <a:avLst>
              <a:gd name="adj" fmla="val 222143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/>
          <p:cNvSpPr/>
          <p:nvPr/>
        </p:nvSpPr>
        <p:spPr>
          <a:xfrm>
            <a:off x="4900246" y="3701780"/>
            <a:ext cx="2579077" cy="410308"/>
          </a:xfrm>
          <a:prstGeom prst="parallelogram">
            <a:avLst>
              <a:gd name="adj" fmla="val 222143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arallelogram 14"/>
          <p:cNvSpPr/>
          <p:nvPr/>
        </p:nvSpPr>
        <p:spPr>
          <a:xfrm>
            <a:off x="5312752" y="4956150"/>
            <a:ext cx="2579077" cy="410308"/>
          </a:xfrm>
          <a:prstGeom prst="parallelogram">
            <a:avLst>
              <a:gd name="adj" fmla="val 222143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967661" y="5235441"/>
            <a:ext cx="2590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Used bar, column charts for restaurants distribution across countries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Segmented data by sort / filter pivoted data to across cuisines, countries, cities &amp; price ranges.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Slicers for dynamic filtering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78856" y="4112088"/>
            <a:ext cx="259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Pivot tables Average Rating, average votes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Restaurants per country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cost for two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47514" y="2877443"/>
            <a:ext cx="259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field - Price concatenating with currency symbol.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Country field using VLOOKUP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Extracting year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13746" y="1581970"/>
            <a:ext cx="298938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Duplicate removal (none in this data)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Missing/ Zero values Handling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Removing inconsistency</a:t>
            </a:r>
          </a:p>
        </p:txBody>
      </p:sp>
      <p:sp>
        <p:nvSpPr>
          <p:cNvPr id="20" name="Oval 19"/>
          <p:cNvSpPr/>
          <p:nvPr/>
        </p:nvSpPr>
        <p:spPr>
          <a:xfrm>
            <a:off x="4277207" y="1751059"/>
            <a:ext cx="548640" cy="5486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4659560" y="3005429"/>
            <a:ext cx="548640" cy="5486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5041913" y="4259799"/>
            <a:ext cx="548640" cy="5486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424267" y="5514169"/>
            <a:ext cx="548640" cy="5486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4957507" y="1702214"/>
            <a:ext cx="16788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cleaning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275384" y="2962445"/>
            <a:ext cx="24049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preprocessing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603600" y="4216815"/>
            <a:ext cx="22945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Descriptive Statistics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126403" y="5465324"/>
            <a:ext cx="24938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 and Data segmentation</a:t>
            </a:r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491C0BF7-33D2-9B79-8E8A-1C7E24AFC3A5}"/>
              </a:ext>
            </a:extLst>
          </p:cNvPr>
          <p:cNvGrpSpPr/>
          <p:nvPr/>
        </p:nvGrpSpPr>
        <p:grpSpPr>
          <a:xfrm>
            <a:off x="70951" y="77448"/>
            <a:ext cx="9237785" cy="857123"/>
            <a:chOff x="0" y="0"/>
            <a:chExt cx="1876002" cy="218865"/>
          </a:xfrm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B197A86E-BA2C-6FA6-18CD-C09C72F2E63D}"/>
                </a:ext>
              </a:extLst>
            </p:cNvPr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11" name="TextBox 5">
              <a:extLst>
                <a:ext uri="{FF2B5EF4-FFF2-40B4-BE49-F238E27FC236}">
                  <a16:creationId xmlns:a16="http://schemas.microsoft.com/office/drawing/2014/main" id="{511AED3B-9835-1DDE-DB37-86D7F9534FF8}"/>
                </a:ext>
              </a:extLst>
            </p:cNvPr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B319C6AC-CF88-3DA2-21E5-5CD75354FFD6}"/>
              </a:ext>
            </a:extLst>
          </p:cNvPr>
          <p:cNvSpPr txBox="1"/>
          <p:nvPr/>
        </p:nvSpPr>
        <p:spPr>
          <a:xfrm>
            <a:off x="973976" y="240916"/>
            <a:ext cx="6205553" cy="515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Analytical approach</a:t>
            </a:r>
          </a:p>
        </p:txBody>
      </p:sp>
      <p:grpSp>
        <p:nvGrpSpPr>
          <p:cNvPr id="30" name="Group 28">
            <a:extLst>
              <a:ext uri="{FF2B5EF4-FFF2-40B4-BE49-F238E27FC236}">
                <a16:creationId xmlns:a16="http://schemas.microsoft.com/office/drawing/2014/main" id="{4534BFDD-A9A0-A283-E8DF-8DCA216A9721}"/>
              </a:ext>
            </a:extLst>
          </p:cNvPr>
          <p:cNvGrpSpPr/>
          <p:nvPr/>
        </p:nvGrpSpPr>
        <p:grpSpPr>
          <a:xfrm>
            <a:off x="675862" y="1029423"/>
            <a:ext cx="3792736" cy="183659"/>
            <a:chOff x="0" y="0"/>
            <a:chExt cx="4519796" cy="218865"/>
          </a:xfrm>
        </p:grpSpPr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F8A9FE21-2C6C-5F48-66D8-FA4E1A4FCAEF}"/>
                </a:ext>
              </a:extLst>
            </p:cNvPr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</p:sp>
        <p:sp>
          <p:nvSpPr>
            <p:cNvPr id="38" name="TextBox 30">
              <a:extLst>
                <a:ext uri="{FF2B5EF4-FFF2-40B4-BE49-F238E27FC236}">
                  <a16:creationId xmlns:a16="http://schemas.microsoft.com/office/drawing/2014/main" id="{6A0A55E6-225D-03CA-DDFC-D9C43871B0C8}"/>
                </a:ext>
              </a:extLst>
            </p:cNvPr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39" name="Freeform 38">
            <a:extLst>
              <a:ext uri="{FF2B5EF4-FFF2-40B4-BE49-F238E27FC236}">
                <a16:creationId xmlns:a16="http://schemas.microsoft.com/office/drawing/2014/main" id="{3FA4EEA0-1E4E-C246-16A7-0F324411B3EC}"/>
              </a:ext>
            </a:extLst>
          </p:cNvPr>
          <p:cNvSpPr/>
          <p:nvPr/>
        </p:nvSpPr>
        <p:spPr>
          <a:xfrm>
            <a:off x="5525212" y="5613184"/>
            <a:ext cx="315253" cy="345532"/>
          </a:xfrm>
          <a:custGeom>
            <a:avLst/>
            <a:gdLst/>
            <a:ahLst/>
            <a:cxnLst/>
            <a:rect l="l" t="t" r="r" b="b"/>
            <a:pathLst>
              <a:path w="811663" h="811663">
                <a:moveTo>
                  <a:pt x="0" y="0"/>
                </a:moveTo>
                <a:lnTo>
                  <a:pt x="811663" y="0"/>
                </a:lnTo>
                <a:lnTo>
                  <a:pt x="811663" y="811663"/>
                </a:lnTo>
                <a:lnTo>
                  <a:pt x="0" y="8116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0" name="Freeform 48">
            <a:extLst>
              <a:ext uri="{FF2B5EF4-FFF2-40B4-BE49-F238E27FC236}">
                <a16:creationId xmlns:a16="http://schemas.microsoft.com/office/drawing/2014/main" id="{C815346E-4193-F1AF-5CE8-2ECFB047528E}"/>
              </a:ext>
            </a:extLst>
          </p:cNvPr>
          <p:cNvSpPr/>
          <p:nvPr/>
        </p:nvSpPr>
        <p:spPr>
          <a:xfrm>
            <a:off x="4298809" y="1794390"/>
            <a:ext cx="452168" cy="410308"/>
          </a:xfrm>
          <a:custGeom>
            <a:avLst/>
            <a:gdLst/>
            <a:ahLst/>
            <a:cxnLst/>
            <a:rect l="l" t="t" r="r" b="b"/>
            <a:pathLst>
              <a:path w="964077" h="978307">
                <a:moveTo>
                  <a:pt x="0" y="0"/>
                </a:moveTo>
                <a:lnTo>
                  <a:pt x="964077" y="0"/>
                </a:lnTo>
                <a:lnTo>
                  <a:pt x="964077" y="978307"/>
                </a:lnTo>
                <a:lnTo>
                  <a:pt x="0" y="9783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2C1830B9-A907-EFD5-15F2-F1498A8A8285}"/>
              </a:ext>
            </a:extLst>
          </p:cNvPr>
          <p:cNvSpPr/>
          <p:nvPr/>
        </p:nvSpPr>
        <p:spPr>
          <a:xfrm>
            <a:off x="4809453" y="3154771"/>
            <a:ext cx="296107" cy="261678"/>
          </a:xfrm>
          <a:custGeom>
            <a:avLst/>
            <a:gdLst/>
            <a:ahLst/>
            <a:cxnLst/>
            <a:rect l="l" t="t" r="r" b="b"/>
            <a:pathLst>
              <a:path w="698242" h="672851">
                <a:moveTo>
                  <a:pt x="0" y="0"/>
                </a:moveTo>
                <a:lnTo>
                  <a:pt x="698242" y="0"/>
                </a:lnTo>
                <a:lnTo>
                  <a:pt x="698242" y="672851"/>
                </a:lnTo>
                <a:lnTo>
                  <a:pt x="0" y="67285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48" name="Freeform 22">
            <a:extLst>
              <a:ext uri="{FF2B5EF4-FFF2-40B4-BE49-F238E27FC236}">
                <a16:creationId xmlns:a16="http://schemas.microsoft.com/office/drawing/2014/main" id="{85703A85-FDC5-790D-3E47-5DEB3288C41D}"/>
              </a:ext>
            </a:extLst>
          </p:cNvPr>
          <p:cNvSpPr/>
          <p:nvPr/>
        </p:nvSpPr>
        <p:spPr>
          <a:xfrm>
            <a:off x="5105560" y="4357281"/>
            <a:ext cx="500298" cy="410308"/>
          </a:xfrm>
          <a:custGeom>
            <a:avLst/>
            <a:gdLst/>
            <a:ahLst/>
            <a:cxnLst/>
            <a:rect l="l" t="t" r="r" b="b"/>
            <a:pathLst>
              <a:path w="897806" h="767216">
                <a:moveTo>
                  <a:pt x="0" y="0"/>
                </a:moveTo>
                <a:lnTo>
                  <a:pt x="897806" y="0"/>
                </a:lnTo>
                <a:lnTo>
                  <a:pt x="897806" y="767216"/>
                </a:lnTo>
                <a:lnTo>
                  <a:pt x="0" y="76721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49" name="Freeform 10">
            <a:extLst>
              <a:ext uri="{FF2B5EF4-FFF2-40B4-BE49-F238E27FC236}">
                <a16:creationId xmlns:a16="http://schemas.microsoft.com/office/drawing/2014/main" id="{803471C9-0228-0229-03AA-4BFF273DAA6D}"/>
              </a:ext>
            </a:extLst>
          </p:cNvPr>
          <p:cNvSpPr/>
          <p:nvPr/>
        </p:nvSpPr>
        <p:spPr>
          <a:xfrm>
            <a:off x="586148" y="3419227"/>
            <a:ext cx="3650772" cy="2669627"/>
          </a:xfrm>
          <a:custGeom>
            <a:avLst/>
            <a:gdLst/>
            <a:ahLst/>
            <a:cxnLst/>
            <a:rect l="l" t="t" r="r" b="b"/>
            <a:pathLst>
              <a:path w="3650772" h="2669627">
                <a:moveTo>
                  <a:pt x="0" y="0"/>
                </a:moveTo>
                <a:lnTo>
                  <a:pt x="3650772" y="0"/>
                </a:lnTo>
                <a:lnTo>
                  <a:pt x="3650772" y="2669627"/>
                </a:lnTo>
                <a:lnTo>
                  <a:pt x="0" y="266962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821943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3">
            <a:extLst>
              <a:ext uri="{FF2B5EF4-FFF2-40B4-BE49-F238E27FC236}">
                <a16:creationId xmlns:a16="http://schemas.microsoft.com/office/drawing/2014/main" id="{A1F698E5-9BBE-9A38-23FA-190FE35BEB25}"/>
              </a:ext>
            </a:extLst>
          </p:cNvPr>
          <p:cNvGrpSpPr/>
          <p:nvPr/>
        </p:nvGrpSpPr>
        <p:grpSpPr>
          <a:xfrm>
            <a:off x="70951" y="95200"/>
            <a:ext cx="9237785" cy="857123"/>
            <a:chOff x="0" y="0"/>
            <a:chExt cx="1876002" cy="218865"/>
          </a:xfrm>
        </p:grpSpPr>
        <p:sp>
          <p:nvSpPr>
            <p:cNvPr id="24" name="Freeform 4">
              <a:extLst>
                <a:ext uri="{FF2B5EF4-FFF2-40B4-BE49-F238E27FC236}">
                  <a16:creationId xmlns:a16="http://schemas.microsoft.com/office/drawing/2014/main" id="{69AA4113-90BE-D160-38DE-3073E0B7A69B}"/>
                </a:ext>
              </a:extLst>
            </p:cNvPr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25" name="TextBox 5">
              <a:extLst>
                <a:ext uri="{FF2B5EF4-FFF2-40B4-BE49-F238E27FC236}">
                  <a16:creationId xmlns:a16="http://schemas.microsoft.com/office/drawing/2014/main" id="{757AB4C8-07F1-DE67-BF3A-D46B71E4786F}"/>
                </a:ext>
              </a:extLst>
            </p:cNvPr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26" name="TextBox 27">
            <a:extLst>
              <a:ext uri="{FF2B5EF4-FFF2-40B4-BE49-F238E27FC236}">
                <a16:creationId xmlns:a16="http://schemas.microsoft.com/office/drawing/2014/main" id="{09595502-3D43-47B1-86E3-FEF608C43F20}"/>
              </a:ext>
            </a:extLst>
          </p:cNvPr>
          <p:cNvSpPr txBox="1"/>
          <p:nvPr/>
        </p:nvSpPr>
        <p:spPr>
          <a:xfrm>
            <a:off x="973976" y="258668"/>
            <a:ext cx="6205553" cy="530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Country and city wise analysis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D1D710D-E9C6-22F3-DEDE-5030398FADF7}"/>
              </a:ext>
            </a:extLst>
          </p:cNvPr>
          <p:cNvGrpSpPr/>
          <p:nvPr/>
        </p:nvGrpSpPr>
        <p:grpSpPr>
          <a:xfrm rot="21134459">
            <a:off x="7959646" y="4363510"/>
            <a:ext cx="1495823" cy="2338134"/>
            <a:chOff x="3344154" y="4171480"/>
            <a:chExt cx="1600996" cy="250015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1FFC689-DAFA-FB85-6EC9-00A8D1EB4887}"/>
                </a:ext>
              </a:extLst>
            </p:cNvPr>
            <p:cNvSpPr/>
            <p:nvPr/>
          </p:nvSpPr>
          <p:spPr>
            <a:xfrm rot="19506721">
              <a:off x="4100749" y="4548952"/>
              <a:ext cx="844401" cy="21226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E6F1CF8-CE54-A6F6-43C0-4B90D7A52202}"/>
                </a:ext>
              </a:extLst>
            </p:cNvPr>
            <p:cNvSpPr/>
            <p:nvPr/>
          </p:nvSpPr>
          <p:spPr>
            <a:xfrm rot="19506721">
              <a:off x="3344154" y="4171480"/>
              <a:ext cx="573276" cy="33110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9BB9D2D-10E5-1AFF-2738-8204CE40602A}"/>
                </a:ext>
              </a:extLst>
            </p:cNvPr>
            <p:cNvSpPr/>
            <p:nvPr/>
          </p:nvSpPr>
          <p:spPr>
            <a:xfrm rot="19506721">
              <a:off x="3457267" y="4434648"/>
              <a:ext cx="740564" cy="33392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31CCAD0-118E-1ADE-848B-5AD6F415018D}"/>
              </a:ext>
            </a:extLst>
          </p:cNvPr>
          <p:cNvGrpSpPr/>
          <p:nvPr/>
        </p:nvGrpSpPr>
        <p:grpSpPr>
          <a:xfrm>
            <a:off x="8181157" y="1666273"/>
            <a:ext cx="4019614" cy="2696308"/>
            <a:chOff x="3196559" y="1758463"/>
            <a:chExt cx="3885636" cy="2332892"/>
          </a:xfrm>
        </p:grpSpPr>
        <p:sp>
          <p:nvSpPr>
            <p:cNvPr id="47" name="Round Same Side Corner Rectangle 3">
              <a:extLst>
                <a:ext uri="{FF2B5EF4-FFF2-40B4-BE49-F238E27FC236}">
                  <a16:creationId xmlns:a16="http://schemas.microsoft.com/office/drawing/2014/main" id="{8FA9AEEE-692E-A030-4F59-934C93104EF3}"/>
                </a:ext>
              </a:extLst>
            </p:cNvPr>
            <p:cNvSpPr/>
            <p:nvPr/>
          </p:nvSpPr>
          <p:spPr>
            <a:xfrm rot="5400000">
              <a:off x="4832664" y="143435"/>
              <a:ext cx="574429" cy="380448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Round Same Side Corner Rectangle 4">
              <a:extLst>
                <a:ext uri="{FF2B5EF4-FFF2-40B4-BE49-F238E27FC236}">
                  <a16:creationId xmlns:a16="http://schemas.microsoft.com/office/drawing/2014/main" id="{B985AD01-04DA-7A10-B524-F59CA30C13AA}"/>
                </a:ext>
              </a:extLst>
            </p:cNvPr>
            <p:cNvSpPr/>
            <p:nvPr/>
          </p:nvSpPr>
          <p:spPr>
            <a:xfrm rot="5400000">
              <a:off x="4840440" y="1849601"/>
              <a:ext cx="597873" cy="388563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Round Same Side Corner Rectangle 5">
              <a:extLst>
                <a:ext uri="{FF2B5EF4-FFF2-40B4-BE49-F238E27FC236}">
                  <a16:creationId xmlns:a16="http://schemas.microsoft.com/office/drawing/2014/main" id="{05F945C9-C4B2-1CBF-1112-62695C595C99}"/>
                </a:ext>
              </a:extLst>
            </p:cNvPr>
            <p:cNvSpPr/>
            <p:nvPr/>
          </p:nvSpPr>
          <p:spPr>
            <a:xfrm rot="5400000">
              <a:off x="5048271" y="907020"/>
              <a:ext cx="574433" cy="340273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Round Same Side Corner Rectangle 6">
              <a:extLst>
                <a:ext uri="{FF2B5EF4-FFF2-40B4-BE49-F238E27FC236}">
                  <a16:creationId xmlns:a16="http://schemas.microsoft.com/office/drawing/2014/main" id="{D940B113-FCCC-2396-BB96-F45B7A3959F7}"/>
                </a:ext>
              </a:extLst>
            </p:cNvPr>
            <p:cNvSpPr/>
            <p:nvPr/>
          </p:nvSpPr>
          <p:spPr>
            <a:xfrm rot="5400000">
              <a:off x="4971263" y="1498385"/>
              <a:ext cx="597877" cy="339231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4549D1-45AE-8238-E3BD-91DB7B28DD0F}"/>
              </a:ext>
            </a:extLst>
          </p:cNvPr>
          <p:cNvGrpSpPr/>
          <p:nvPr/>
        </p:nvGrpSpPr>
        <p:grpSpPr>
          <a:xfrm>
            <a:off x="5287916" y="1189724"/>
            <a:ext cx="3657600" cy="3661505"/>
            <a:chOff x="323799" y="1059174"/>
            <a:chExt cx="3657600" cy="3661505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F7FDA3C-7F7A-A466-10E2-44D79DA804FF}"/>
                </a:ext>
              </a:extLst>
            </p:cNvPr>
            <p:cNvSpPr/>
            <p:nvPr/>
          </p:nvSpPr>
          <p:spPr>
            <a:xfrm>
              <a:off x="323799" y="1059174"/>
              <a:ext cx="3657600" cy="3661505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AA65E7E-A8DB-9F9E-3850-29CABBAE20FE}"/>
                </a:ext>
              </a:extLst>
            </p:cNvPr>
            <p:cNvSpPr/>
            <p:nvPr/>
          </p:nvSpPr>
          <p:spPr>
            <a:xfrm>
              <a:off x="506679" y="1244006"/>
              <a:ext cx="3291840" cy="329184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4" name="Table 53">
            <a:extLst>
              <a:ext uri="{FF2B5EF4-FFF2-40B4-BE49-F238E27FC236}">
                <a16:creationId xmlns:a16="http://schemas.microsoft.com/office/drawing/2014/main" id="{2C0A3EC9-AF39-B8DE-7C0F-D2CBEFA61A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511651"/>
              </p:ext>
            </p:extLst>
          </p:nvPr>
        </p:nvGraphicFramePr>
        <p:xfrm>
          <a:off x="515175" y="1374556"/>
          <a:ext cx="4406900" cy="33204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66151">
                  <a:extLst>
                    <a:ext uri="{9D8B030D-6E8A-4147-A177-3AD203B41FA5}">
                      <a16:colId xmlns:a16="http://schemas.microsoft.com/office/drawing/2014/main" val="4099879042"/>
                    </a:ext>
                  </a:extLst>
                </a:gridCol>
                <a:gridCol w="1738647">
                  <a:extLst>
                    <a:ext uri="{9D8B030D-6E8A-4147-A177-3AD203B41FA5}">
                      <a16:colId xmlns:a16="http://schemas.microsoft.com/office/drawing/2014/main" val="664398388"/>
                    </a:ext>
                  </a:extLst>
                </a:gridCol>
                <a:gridCol w="1802102">
                  <a:extLst>
                    <a:ext uri="{9D8B030D-6E8A-4147-A177-3AD203B41FA5}">
                      <a16:colId xmlns:a16="http://schemas.microsoft.com/office/drawing/2014/main" val="285612948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India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8652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90.59%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912717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United States of America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434</a:t>
                      </a:r>
                      <a:endParaRPr lang="en-US" sz="1100" b="0" i="0" u="none" strike="noStrike" dirty="0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4.54%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058434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United Kingdom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80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0.84%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659128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Brazil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60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0.63%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10692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South Africa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60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0.63%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646149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United Arab Emirates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60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0.63%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698511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New Zealand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40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0.42%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04085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Turkey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34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0.36%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092355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Australia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24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0.25%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858255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Philippines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22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0.23%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07251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Indonesia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21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0.22%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767707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Sri Lanka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0.21%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73528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Singapore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20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0.21%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3957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Qatar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0.21%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332982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Canada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highlight>
                            <a:srgbClr val="D9E1F2"/>
                          </a:highlight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highlight>
                            <a:srgbClr val="D9E1F2"/>
                          </a:highlight>
                        </a:rPr>
                        <a:t>0.04%</a:t>
                      </a:r>
                      <a:endParaRPr lang="en-US" sz="1100" b="0" i="0" u="none" strike="noStrike" dirty="0">
                        <a:solidFill>
                          <a:srgbClr val="305496"/>
                        </a:solidFill>
                        <a:effectLst/>
                        <a:highlight>
                          <a:srgbClr val="D9E1F2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9242510"/>
                  </a:ext>
                </a:extLst>
              </a:tr>
            </a:tbl>
          </a:graphicData>
        </a:graphic>
      </p:graphicFrame>
      <p:sp>
        <p:nvSpPr>
          <p:cNvPr id="56" name="Round Same Side Corner Rectangle 3">
            <a:extLst>
              <a:ext uri="{FF2B5EF4-FFF2-40B4-BE49-F238E27FC236}">
                <a16:creationId xmlns:a16="http://schemas.microsoft.com/office/drawing/2014/main" id="{7C4B9247-A630-8871-A433-1D1D602190EA}"/>
              </a:ext>
            </a:extLst>
          </p:cNvPr>
          <p:cNvSpPr/>
          <p:nvPr/>
        </p:nvSpPr>
        <p:spPr>
          <a:xfrm rot="5400000">
            <a:off x="6311527" y="1405158"/>
            <a:ext cx="1950950" cy="3091219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Filtering countries and cities with more competition and Market Saturation 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EA7B3AA-2CD2-5F47-B492-35503C08B9E6}"/>
              </a:ext>
            </a:extLst>
          </p:cNvPr>
          <p:cNvSpPr txBox="1"/>
          <p:nvPr/>
        </p:nvSpPr>
        <p:spPr>
          <a:xfrm>
            <a:off x="471009" y="1115791"/>
            <a:ext cx="4725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Country	Restaurant counts	Market percentage</a:t>
            </a:r>
          </a:p>
        </p:txBody>
      </p:sp>
      <p:graphicFrame>
        <p:nvGraphicFramePr>
          <p:cNvPr id="59" name="Table 58">
            <a:extLst>
              <a:ext uri="{FF2B5EF4-FFF2-40B4-BE49-F238E27FC236}">
                <a16:creationId xmlns:a16="http://schemas.microsoft.com/office/drawing/2014/main" id="{F270878F-8D82-E789-BE56-8B5A51CE1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54696"/>
              </p:ext>
            </p:extLst>
          </p:nvPr>
        </p:nvGraphicFramePr>
        <p:xfrm>
          <a:off x="478112" y="5184150"/>
          <a:ext cx="4838700" cy="1524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6972461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152910484"/>
                    </a:ext>
                  </a:extLst>
                </a:gridCol>
                <a:gridCol w="1689100">
                  <a:extLst>
                    <a:ext uri="{9D8B030D-6E8A-4147-A177-3AD203B41FA5}">
                      <a16:colId xmlns:a16="http://schemas.microsoft.com/office/drawing/2014/main" val="271828527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New Delhi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5473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57.30%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43527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Gurgaon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1118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11.71%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072909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Noida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1080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11.31%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9234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Faridabad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251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2.63%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490685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Ghaziabad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0.26%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42042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Bhubaneshwar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0.22%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73298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Lucknow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0.22%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717368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Ahmedabad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0.22%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73744771"/>
                  </a:ext>
                </a:extLst>
              </a:tr>
            </a:tbl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DB04026A-EA79-476A-37E2-3AFDF9254550}"/>
              </a:ext>
            </a:extLst>
          </p:cNvPr>
          <p:cNvSpPr txBox="1"/>
          <p:nvPr/>
        </p:nvSpPr>
        <p:spPr>
          <a:xfrm>
            <a:off x="481003" y="4874003"/>
            <a:ext cx="5467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       City	                   Restaurant counts       Market percentage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BFB6F36-6856-29CA-E8F2-04CA927F1123}"/>
              </a:ext>
            </a:extLst>
          </p:cNvPr>
          <p:cNvSpPr txBox="1"/>
          <p:nvPr/>
        </p:nvSpPr>
        <p:spPr>
          <a:xfrm>
            <a:off x="8670724" y="1731992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 has more competition with 90% market occupancy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84D1B8B-9120-6FBB-9495-0D9573EEC088}"/>
              </a:ext>
            </a:extLst>
          </p:cNvPr>
          <p:cNvSpPr txBox="1"/>
          <p:nvPr/>
        </p:nvSpPr>
        <p:spPr>
          <a:xfrm>
            <a:off x="8832612" y="2329750"/>
            <a:ext cx="4720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Delhi, Gurgaon, Noida , Faridabad </a:t>
            </a:r>
            <a:b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have 69% global market occupancy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4019164-8A4A-BFCF-2D77-06F5EA240515}"/>
              </a:ext>
            </a:extLst>
          </p:cNvPr>
          <p:cNvSpPr txBox="1"/>
          <p:nvPr/>
        </p:nvSpPr>
        <p:spPr>
          <a:xfrm>
            <a:off x="8939517" y="3028735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won’t suggest these places as </a:t>
            </a:r>
            <a:b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already market saturation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189FF5D-1D54-644F-AC71-DE0C2F50BE83}"/>
              </a:ext>
            </a:extLst>
          </p:cNvPr>
          <p:cNvSpPr txBox="1"/>
          <p:nvPr/>
        </p:nvSpPr>
        <p:spPr>
          <a:xfrm>
            <a:off x="8614191" y="3750907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suggest to open restaurants in </a:t>
            </a:r>
            <a:b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countries or cities with minimal competition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3">
            <a:extLst>
              <a:ext uri="{FF2B5EF4-FFF2-40B4-BE49-F238E27FC236}">
                <a16:creationId xmlns:a16="http://schemas.microsoft.com/office/drawing/2014/main" id="{A1F698E5-9BBE-9A38-23FA-190FE35BEB25}"/>
              </a:ext>
            </a:extLst>
          </p:cNvPr>
          <p:cNvGrpSpPr/>
          <p:nvPr/>
        </p:nvGrpSpPr>
        <p:grpSpPr>
          <a:xfrm>
            <a:off x="70951" y="95200"/>
            <a:ext cx="9237785" cy="857123"/>
            <a:chOff x="0" y="0"/>
            <a:chExt cx="1876002" cy="218865"/>
          </a:xfrm>
        </p:grpSpPr>
        <p:sp>
          <p:nvSpPr>
            <p:cNvPr id="24" name="Freeform 4">
              <a:extLst>
                <a:ext uri="{FF2B5EF4-FFF2-40B4-BE49-F238E27FC236}">
                  <a16:creationId xmlns:a16="http://schemas.microsoft.com/office/drawing/2014/main" id="{69AA4113-90BE-D160-38DE-3073E0B7A69B}"/>
                </a:ext>
              </a:extLst>
            </p:cNvPr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25" name="TextBox 5">
              <a:extLst>
                <a:ext uri="{FF2B5EF4-FFF2-40B4-BE49-F238E27FC236}">
                  <a16:creationId xmlns:a16="http://schemas.microsoft.com/office/drawing/2014/main" id="{757AB4C8-07F1-DE67-BF3A-D46B71E4786F}"/>
                </a:ext>
              </a:extLst>
            </p:cNvPr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26" name="TextBox 27">
            <a:extLst>
              <a:ext uri="{FF2B5EF4-FFF2-40B4-BE49-F238E27FC236}">
                <a16:creationId xmlns:a16="http://schemas.microsoft.com/office/drawing/2014/main" id="{09595502-3D43-47B1-86E3-FEF608C43F20}"/>
              </a:ext>
            </a:extLst>
          </p:cNvPr>
          <p:cNvSpPr txBox="1"/>
          <p:nvPr/>
        </p:nvSpPr>
        <p:spPr>
          <a:xfrm>
            <a:off x="973976" y="258668"/>
            <a:ext cx="6205553" cy="530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Analysis as per the average price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D1D710D-E9C6-22F3-DEDE-5030398FADF7}"/>
              </a:ext>
            </a:extLst>
          </p:cNvPr>
          <p:cNvGrpSpPr/>
          <p:nvPr/>
        </p:nvGrpSpPr>
        <p:grpSpPr>
          <a:xfrm rot="21134459">
            <a:off x="7959646" y="4363510"/>
            <a:ext cx="1495823" cy="2338134"/>
            <a:chOff x="3344154" y="4171480"/>
            <a:chExt cx="1600996" cy="250015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1FFC689-DAFA-FB85-6EC9-00A8D1EB4887}"/>
                </a:ext>
              </a:extLst>
            </p:cNvPr>
            <p:cNvSpPr/>
            <p:nvPr/>
          </p:nvSpPr>
          <p:spPr>
            <a:xfrm rot="19506721">
              <a:off x="4100749" y="4548952"/>
              <a:ext cx="844401" cy="21226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E6F1CF8-CE54-A6F6-43C0-4B90D7A52202}"/>
                </a:ext>
              </a:extLst>
            </p:cNvPr>
            <p:cNvSpPr/>
            <p:nvPr/>
          </p:nvSpPr>
          <p:spPr>
            <a:xfrm rot="19506721">
              <a:off x="3344154" y="4171480"/>
              <a:ext cx="573276" cy="33110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9BB9D2D-10E5-1AFF-2738-8204CE40602A}"/>
                </a:ext>
              </a:extLst>
            </p:cNvPr>
            <p:cNvSpPr/>
            <p:nvPr/>
          </p:nvSpPr>
          <p:spPr>
            <a:xfrm rot="19506721">
              <a:off x="3457267" y="4434648"/>
              <a:ext cx="740564" cy="33392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31CCAD0-118E-1ADE-848B-5AD6F415018D}"/>
              </a:ext>
            </a:extLst>
          </p:cNvPr>
          <p:cNvGrpSpPr/>
          <p:nvPr/>
        </p:nvGrpSpPr>
        <p:grpSpPr>
          <a:xfrm>
            <a:off x="8202960" y="1666273"/>
            <a:ext cx="3935666" cy="2005295"/>
            <a:chOff x="3217636" y="1758463"/>
            <a:chExt cx="3804486" cy="1735016"/>
          </a:xfrm>
        </p:grpSpPr>
        <p:sp>
          <p:nvSpPr>
            <p:cNvPr id="47" name="Round Same Side Corner Rectangle 3">
              <a:extLst>
                <a:ext uri="{FF2B5EF4-FFF2-40B4-BE49-F238E27FC236}">
                  <a16:creationId xmlns:a16="http://schemas.microsoft.com/office/drawing/2014/main" id="{8FA9AEEE-692E-A030-4F59-934C93104EF3}"/>
                </a:ext>
              </a:extLst>
            </p:cNvPr>
            <p:cNvSpPr/>
            <p:nvPr/>
          </p:nvSpPr>
          <p:spPr>
            <a:xfrm rot="5400000">
              <a:off x="4832664" y="143435"/>
              <a:ext cx="574429" cy="380448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Round Same Side Corner Rectangle 5">
              <a:extLst>
                <a:ext uri="{FF2B5EF4-FFF2-40B4-BE49-F238E27FC236}">
                  <a16:creationId xmlns:a16="http://schemas.microsoft.com/office/drawing/2014/main" id="{05F945C9-C4B2-1CBF-1112-62695C595C99}"/>
                </a:ext>
              </a:extLst>
            </p:cNvPr>
            <p:cNvSpPr/>
            <p:nvPr/>
          </p:nvSpPr>
          <p:spPr>
            <a:xfrm rot="5400000">
              <a:off x="5058116" y="976940"/>
              <a:ext cx="574433" cy="326289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Round Same Side Corner Rectangle 6">
              <a:extLst>
                <a:ext uri="{FF2B5EF4-FFF2-40B4-BE49-F238E27FC236}">
                  <a16:creationId xmlns:a16="http://schemas.microsoft.com/office/drawing/2014/main" id="{D940B113-FCCC-2396-BB96-F45B7A3959F7}"/>
                </a:ext>
              </a:extLst>
            </p:cNvPr>
            <p:cNvSpPr/>
            <p:nvPr/>
          </p:nvSpPr>
          <p:spPr>
            <a:xfrm rot="5400000">
              <a:off x="4971263" y="1498385"/>
              <a:ext cx="597877" cy="339231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4549D1-45AE-8238-E3BD-91DB7B28DD0F}"/>
              </a:ext>
            </a:extLst>
          </p:cNvPr>
          <p:cNvGrpSpPr/>
          <p:nvPr/>
        </p:nvGrpSpPr>
        <p:grpSpPr>
          <a:xfrm>
            <a:off x="5287916" y="1189724"/>
            <a:ext cx="3657600" cy="3661505"/>
            <a:chOff x="323799" y="1059174"/>
            <a:chExt cx="3657600" cy="3661505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F7FDA3C-7F7A-A466-10E2-44D79DA804FF}"/>
                </a:ext>
              </a:extLst>
            </p:cNvPr>
            <p:cNvSpPr/>
            <p:nvPr/>
          </p:nvSpPr>
          <p:spPr>
            <a:xfrm>
              <a:off x="323799" y="1059174"/>
              <a:ext cx="3657600" cy="3661505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AA65E7E-A8DB-9F9E-3850-29CABBAE20FE}"/>
                </a:ext>
              </a:extLst>
            </p:cNvPr>
            <p:cNvSpPr/>
            <p:nvPr/>
          </p:nvSpPr>
          <p:spPr>
            <a:xfrm>
              <a:off x="506679" y="1244006"/>
              <a:ext cx="3291840" cy="329184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Round Same Side Corner Rectangle 3">
            <a:extLst>
              <a:ext uri="{FF2B5EF4-FFF2-40B4-BE49-F238E27FC236}">
                <a16:creationId xmlns:a16="http://schemas.microsoft.com/office/drawing/2014/main" id="{7C4B9247-A630-8871-A433-1D1D602190EA}"/>
              </a:ext>
            </a:extLst>
          </p:cNvPr>
          <p:cNvSpPr/>
          <p:nvPr/>
        </p:nvSpPr>
        <p:spPr>
          <a:xfrm rot="5400000">
            <a:off x="6311527" y="1405158"/>
            <a:ext cx="1950950" cy="3091219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 of restaurants across different price range along with the average for two.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BFB6F36-6856-29CA-E8F2-04CA927F1123}"/>
              </a:ext>
            </a:extLst>
          </p:cNvPr>
          <p:cNvSpPr txBox="1"/>
          <p:nvPr/>
        </p:nvSpPr>
        <p:spPr>
          <a:xfrm>
            <a:off x="8670724" y="1731992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are more number of restaurants in the price range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84D1B8B-9120-6FBB-9495-0D9573EEC088}"/>
              </a:ext>
            </a:extLst>
          </p:cNvPr>
          <p:cNvSpPr txBox="1"/>
          <p:nvPr/>
        </p:nvSpPr>
        <p:spPr>
          <a:xfrm>
            <a:off x="8907296" y="2285704"/>
            <a:ext cx="30878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average cost for two in the price range of 1 is 276.2 which is minimum of all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4019164-8A4A-BFCF-2D77-06F5EA240515}"/>
              </a:ext>
            </a:extLst>
          </p:cNvPr>
          <p:cNvSpPr txBox="1"/>
          <p:nvPr/>
        </p:nvSpPr>
        <p:spPr>
          <a:xfrm>
            <a:off x="8907296" y="2964246"/>
            <a:ext cx="3657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shows that most of the </a:t>
            </a:r>
            <a:b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restaurants in India target customer </a:t>
            </a:r>
            <a:b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affordable budget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5DD335E-E9C3-D365-20E4-6F271CC16D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3598689"/>
              </p:ext>
            </p:extLst>
          </p:nvPr>
        </p:nvGraphicFramePr>
        <p:xfrm>
          <a:off x="178185" y="1693190"/>
          <a:ext cx="5039755" cy="26693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7C28B85-1D79-363C-BDBE-3460D10ADC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482830"/>
              </p:ext>
            </p:extLst>
          </p:nvPr>
        </p:nvGraphicFramePr>
        <p:xfrm>
          <a:off x="229234" y="5407263"/>
          <a:ext cx="5241562" cy="762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8507">
                  <a:extLst>
                    <a:ext uri="{9D8B030D-6E8A-4147-A177-3AD203B41FA5}">
                      <a16:colId xmlns:a16="http://schemas.microsoft.com/office/drawing/2014/main" val="2285455769"/>
                    </a:ext>
                  </a:extLst>
                </a:gridCol>
                <a:gridCol w="1624699">
                  <a:extLst>
                    <a:ext uri="{9D8B030D-6E8A-4147-A177-3AD203B41FA5}">
                      <a16:colId xmlns:a16="http://schemas.microsoft.com/office/drawing/2014/main" val="784887080"/>
                    </a:ext>
                  </a:extLst>
                </a:gridCol>
                <a:gridCol w="1091595">
                  <a:extLst>
                    <a:ext uri="{9D8B030D-6E8A-4147-A177-3AD203B41FA5}">
                      <a16:colId xmlns:a16="http://schemas.microsoft.com/office/drawing/2014/main" val="1336706763"/>
                    </a:ext>
                  </a:extLst>
                </a:gridCol>
                <a:gridCol w="1636761">
                  <a:extLst>
                    <a:ext uri="{9D8B030D-6E8A-4147-A177-3AD203B41FA5}">
                      <a16:colId xmlns:a16="http://schemas.microsoft.com/office/drawing/2014/main" val="180083618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4444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44.59743474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276.2975338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704022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3113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147.6071314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596.8262127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488335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1408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443.8607955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5177.268466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039846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586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368.5955631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1848.523891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0026881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8C2CB8A-04C5-2A80-0E8F-6818F1C99821}"/>
              </a:ext>
            </a:extLst>
          </p:cNvPr>
          <p:cNvSpPr txBox="1"/>
          <p:nvPr/>
        </p:nvSpPr>
        <p:spPr>
          <a:xfrm>
            <a:off x="286505" y="5190355"/>
            <a:ext cx="56810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Price range          Count of Restaurant          Average of votes       Average of cost for two</a:t>
            </a:r>
          </a:p>
        </p:txBody>
      </p:sp>
    </p:spTree>
    <p:extLst>
      <p:ext uri="{BB962C8B-B14F-4D97-AF65-F5344CB8AC3E}">
        <p14:creationId xmlns:p14="http://schemas.microsoft.com/office/powerpoint/2010/main" val="2948221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3">
            <a:extLst>
              <a:ext uri="{FF2B5EF4-FFF2-40B4-BE49-F238E27FC236}">
                <a16:creationId xmlns:a16="http://schemas.microsoft.com/office/drawing/2014/main" id="{A1F698E5-9BBE-9A38-23FA-190FE35BEB25}"/>
              </a:ext>
            </a:extLst>
          </p:cNvPr>
          <p:cNvGrpSpPr/>
          <p:nvPr/>
        </p:nvGrpSpPr>
        <p:grpSpPr>
          <a:xfrm>
            <a:off x="70951" y="95200"/>
            <a:ext cx="9237785" cy="857123"/>
            <a:chOff x="0" y="0"/>
            <a:chExt cx="1876002" cy="218865"/>
          </a:xfrm>
        </p:grpSpPr>
        <p:sp>
          <p:nvSpPr>
            <p:cNvPr id="24" name="Freeform 4">
              <a:extLst>
                <a:ext uri="{FF2B5EF4-FFF2-40B4-BE49-F238E27FC236}">
                  <a16:creationId xmlns:a16="http://schemas.microsoft.com/office/drawing/2014/main" id="{69AA4113-90BE-D160-38DE-3073E0B7A69B}"/>
                </a:ext>
              </a:extLst>
            </p:cNvPr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25" name="TextBox 5">
              <a:extLst>
                <a:ext uri="{FF2B5EF4-FFF2-40B4-BE49-F238E27FC236}">
                  <a16:creationId xmlns:a16="http://schemas.microsoft.com/office/drawing/2014/main" id="{757AB4C8-07F1-DE67-BF3A-D46B71E4786F}"/>
                </a:ext>
              </a:extLst>
            </p:cNvPr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26" name="TextBox 27">
            <a:extLst>
              <a:ext uri="{FF2B5EF4-FFF2-40B4-BE49-F238E27FC236}">
                <a16:creationId xmlns:a16="http://schemas.microsoft.com/office/drawing/2014/main" id="{09595502-3D43-47B1-86E3-FEF608C43F20}"/>
              </a:ext>
            </a:extLst>
          </p:cNvPr>
          <p:cNvSpPr txBox="1"/>
          <p:nvPr/>
        </p:nvSpPr>
        <p:spPr>
          <a:xfrm>
            <a:off x="973976" y="258668"/>
            <a:ext cx="6205553" cy="530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Analysis based on popularity of votes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D1D710D-E9C6-22F3-DEDE-5030398FADF7}"/>
              </a:ext>
            </a:extLst>
          </p:cNvPr>
          <p:cNvGrpSpPr/>
          <p:nvPr/>
        </p:nvGrpSpPr>
        <p:grpSpPr>
          <a:xfrm rot="21134459">
            <a:off x="7959646" y="4363510"/>
            <a:ext cx="1495823" cy="2338134"/>
            <a:chOff x="3344154" y="4171480"/>
            <a:chExt cx="1600996" cy="250015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1FFC689-DAFA-FB85-6EC9-00A8D1EB4887}"/>
                </a:ext>
              </a:extLst>
            </p:cNvPr>
            <p:cNvSpPr/>
            <p:nvPr/>
          </p:nvSpPr>
          <p:spPr>
            <a:xfrm rot="19506721">
              <a:off x="4100749" y="4548952"/>
              <a:ext cx="844401" cy="21226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E6F1CF8-CE54-A6F6-43C0-4B90D7A52202}"/>
                </a:ext>
              </a:extLst>
            </p:cNvPr>
            <p:cNvSpPr/>
            <p:nvPr/>
          </p:nvSpPr>
          <p:spPr>
            <a:xfrm rot="19506721">
              <a:off x="3344154" y="4171480"/>
              <a:ext cx="573276" cy="33110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9BB9D2D-10E5-1AFF-2738-8204CE40602A}"/>
                </a:ext>
              </a:extLst>
            </p:cNvPr>
            <p:cNvSpPr/>
            <p:nvPr/>
          </p:nvSpPr>
          <p:spPr>
            <a:xfrm rot="19506721">
              <a:off x="3457267" y="4434648"/>
              <a:ext cx="740564" cy="33392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31CCAD0-118E-1ADE-848B-5AD6F415018D}"/>
              </a:ext>
            </a:extLst>
          </p:cNvPr>
          <p:cNvGrpSpPr/>
          <p:nvPr/>
        </p:nvGrpSpPr>
        <p:grpSpPr>
          <a:xfrm>
            <a:off x="8202960" y="1666273"/>
            <a:ext cx="3966761" cy="2005295"/>
            <a:chOff x="3217636" y="1758463"/>
            <a:chExt cx="3834544" cy="1735016"/>
          </a:xfrm>
        </p:grpSpPr>
        <p:sp>
          <p:nvSpPr>
            <p:cNvPr id="47" name="Round Same Side Corner Rectangle 3">
              <a:extLst>
                <a:ext uri="{FF2B5EF4-FFF2-40B4-BE49-F238E27FC236}">
                  <a16:creationId xmlns:a16="http://schemas.microsoft.com/office/drawing/2014/main" id="{8FA9AEEE-692E-A030-4F59-934C93104EF3}"/>
                </a:ext>
              </a:extLst>
            </p:cNvPr>
            <p:cNvSpPr/>
            <p:nvPr/>
          </p:nvSpPr>
          <p:spPr>
            <a:xfrm rot="5400000">
              <a:off x="4832664" y="143435"/>
              <a:ext cx="574429" cy="380448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Round Same Side Corner Rectangle 5">
              <a:extLst>
                <a:ext uri="{FF2B5EF4-FFF2-40B4-BE49-F238E27FC236}">
                  <a16:creationId xmlns:a16="http://schemas.microsoft.com/office/drawing/2014/main" id="{05F945C9-C4B2-1CBF-1112-62695C595C99}"/>
                </a:ext>
              </a:extLst>
            </p:cNvPr>
            <p:cNvSpPr/>
            <p:nvPr/>
          </p:nvSpPr>
          <p:spPr>
            <a:xfrm rot="5400000">
              <a:off x="4934430" y="784597"/>
              <a:ext cx="574433" cy="3647581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Round Same Side Corner Rectangle 6">
              <a:extLst>
                <a:ext uri="{FF2B5EF4-FFF2-40B4-BE49-F238E27FC236}">
                  <a16:creationId xmlns:a16="http://schemas.microsoft.com/office/drawing/2014/main" id="{D940B113-FCCC-2396-BB96-F45B7A3959F7}"/>
                </a:ext>
              </a:extLst>
            </p:cNvPr>
            <p:cNvSpPr/>
            <p:nvPr/>
          </p:nvSpPr>
          <p:spPr>
            <a:xfrm rot="5400000">
              <a:off x="4968990" y="1410290"/>
              <a:ext cx="597877" cy="356850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4549D1-45AE-8238-E3BD-91DB7B28DD0F}"/>
              </a:ext>
            </a:extLst>
          </p:cNvPr>
          <p:cNvGrpSpPr/>
          <p:nvPr/>
        </p:nvGrpSpPr>
        <p:grpSpPr>
          <a:xfrm>
            <a:off x="5287916" y="1189724"/>
            <a:ext cx="3657600" cy="3661505"/>
            <a:chOff x="323799" y="1059174"/>
            <a:chExt cx="3657600" cy="3661505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F7FDA3C-7F7A-A466-10E2-44D79DA804FF}"/>
                </a:ext>
              </a:extLst>
            </p:cNvPr>
            <p:cNvSpPr/>
            <p:nvPr/>
          </p:nvSpPr>
          <p:spPr>
            <a:xfrm>
              <a:off x="323799" y="1059174"/>
              <a:ext cx="3657600" cy="3661505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AA65E7E-A8DB-9F9E-3850-29CABBAE20FE}"/>
                </a:ext>
              </a:extLst>
            </p:cNvPr>
            <p:cNvSpPr/>
            <p:nvPr/>
          </p:nvSpPr>
          <p:spPr>
            <a:xfrm>
              <a:off x="506679" y="1244006"/>
              <a:ext cx="3291840" cy="329184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Round Same Side Corner Rectangle 3">
            <a:extLst>
              <a:ext uri="{FF2B5EF4-FFF2-40B4-BE49-F238E27FC236}">
                <a16:creationId xmlns:a16="http://schemas.microsoft.com/office/drawing/2014/main" id="{7C4B9247-A630-8871-A433-1D1D602190EA}"/>
              </a:ext>
            </a:extLst>
          </p:cNvPr>
          <p:cNvSpPr/>
          <p:nvPr/>
        </p:nvSpPr>
        <p:spPr>
          <a:xfrm rot="5400000">
            <a:off x="6311527" y="1405158"/>
            <a:ext cx="1950950" cy="3091219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vote across countries and yearly trends of restaurant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BFB6F36-6856-29CA-E8F2-04CA927F1123}"/>
              </a:ext>
            </a:extLst>
          </p:cNvPr>
          <p:cNvSpPr txBox="1"/>
          <p:nvPr/>
        </p:nvSpPr>
        <p:spPr>
          <a:xfrm>
            <a:off x="8575220" y="1704966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number of votes tell about the popularity of restaurant in different countries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84D1B8B-9120-6FBB-9495-0D9573EEC088}"/>
              </a:ext>
            </a:extLst>
          </p:cNvPr>
          <p:cNvSpPr txBox="1"/>
          <p:nvPr/>
        </p:nvSpPr>
        <p:spPr>
          <a:xfrm>
            <a:off x="8869542" y="2294003"/>
            <a:ext cx="34481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Indonesia, UAE, Turkey,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Phillipines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b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USA, and South Africa are countries with most customer popularity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4019164-8A4A-BFCF-2D77-06F5EA240515}"/>
              </a:ext>
            </a:extLst>
          </p:cNvPr>
          <p:cNvSpPr txBox="1"/>
          <p:nvPr/>
        </p:nvSpPr>
        <p:spPr>
          <a:xfrm>
            <a:off x="8869542" y="2969092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Recent trends in number of restaurant opened shows double growth since 2016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A17EBC2-82AA-C5D0-8C09-F6B6FB0299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451115"/>
              </p:ext>
            </p:extLst>
          </p:nvPr>
        </p:nvGraphicFramePr>
        <p:xfrm>
          <a:off x="526218" y="102692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3BF113E-4F9D-C13D-B3BE-3F0B33FCAF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1448210"/>
              </p:ext>
            </p:extLst>
          </p:nvPr>
        </p:nvGraphicFramePr>
        <p:xfrm>
          <a:off x="526218" y="385977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16864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3">
            <a:extLst>
              <a:ext uri="{FF2B5EF4-FFF2-40B4-BE49-F238E27FC236}">
                <a16:creationId xmlns:a16="http://schemas.microsoft.com/office/drawing/2014/main" id="{A1F698E5-9BBE-9A38-23FA-190FE35BEB25}"/>
              </a:ext>
            </a:extLst>
          </p:cNvPr>
          <p:cNvGrpSpPr/>
          <p:nvPr/>
        </p:nvGrpSpPr>
        <p:grpSpPr>
          <a:xfrm>
            <a:off x="70951" y="95200"/>
            <a:ext cx="9237785" cy="857123"/>
            <a:chOff x="0" y="0"/>
            <a:chExt cx="1876002" cy="218865"/>
          </a:xfrm>
        </p:grpSpPr>
        <p:sp>
          <p:nvSpPr>
            <p:cNvPr id="24" name="Freeform 4">
              <a:extLst>
                <a:ext uri="{FF2B5EF4-FFF2-40B4-BE49-F238E27FC236}">
                  <a16:creationId xmlns:a16="http://schemas.microsoft.com/office/drawing/2014/main" id="{69AA4113-90BE-D160-38DE-3073E0B7A69B}"/>
                </a:ext>
              </a:extLst>
            </p:cNvPr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25" name="TextBox 5">
              <a:extLst>
                <a:ext uri="{FF2B5EF4-FFF2-40B4-BE49-F238E27FC236}">
                  <a16:creationId xmlns:a16="http://schemas.microsoft.com/office/drawing/2014/main" id="{757AB4C8-07F1-DE67-BF3A-D46B71E4786F}"/>
                </a:ext>
              </a:extLst>
            </p:cNvPr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26" name="TextBox 27">
            <a:extLst>
              <a:ext uri="{FF2B5EF4-FFF2-40B4-BE49-F238E27FC236}">
                <a16:creationId xmlns:a16="http://schemas.microsoft.com/office/drawing/2014/main" id="{09595502-3D43-47B1-86E3-FEF608C43F20}"/>
              </a:ext>
            </a:extLst>
          </p:cNvPr>
          <p:cNvSpPr txBox="1"/>
          <p:nvPr/>
        </p:nvSpPr>
        <p:spPr>
          <a:xfrm>
            <a:off x="973976" y="258668"/>
            <a:ext cx="6205553" cy="530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Extra services and ratings relation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D1D710D-E9C6-22F3-DEDE-5030398FADF7}"/>
              </a:ext>
            </a:extLst>
          </p:cNvPr>
          <p:cNvGrpSpPr/>
          <p:nvPr/>
        </p:nvGrpSpPr>
        <p:grpSpPr>
          <a:xfrm rot="21134459">
            <a:off x="7959646" y="4363510"/>
            <a:ext cx="1495823" cy="2338134"/>
            <a:chOff x="3344154" y="4171480"/>
            <a:chExt cx="1600996" cy="250015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1FFC689-DAFA-FB85-6EC9-00A8D1EB4887}"/>
                </a:ext>
              </a:extLst>
            </p:cNvPr>
            <p:cNvSpPr/>
            <p:nvPr/>
          </p:nvSpPr>
          <p:spPr>
            <a:xfrm rot="19506721">
              <a:off x="4100749" y="4548952"/>
              <a:ext cx="844401" cy="21226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E6F1CF8-CE54-A6F6-43C0-4B90D7A52202}"/>
                </a:ext>
              </a:extLst>
            </p:cNvPr>
            <p:cNvSpPr/>
            <p:nvPr/>
          </p:nvSpPr>
          <p:spPr>
            <a:xfrm rot="19506721">
              <a:off x="3344154" y="4171480"/>
              <a:ext cx="573276" cy="33110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9BB9D2D-10E5-1AFF-2738-8204CE40602A}"/>
                </a:ext>
              </a:extLst>
            </p:cNvPr>
            <p:cNvSpPr/>
            <p:nvPr/>
          </p:nvSpPr>
          <p:spPr>
            <a:xfrm rot="19506721">
              <a:off x="3457267" y="4434648"/>
              <a:ext cx="740564" cy="33392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31CCAD0-118E-1ADE-848B-5AD6F415018D}"/>
              </a:ext>
            </a:extLst>
          </p:cNvPr>
          <p:cNvGrpSpPr/>
          <p:nvPr/>
        </p:nvGrpSpPr>
        <p:grpSpPr>
          <a:xfrm>
            <a:off x="8202960" y="1666273"/>
            <a:ext cx="3935666" cy="2696308"/>
            <a:chOff x="3217636" y="1758463"/>
            <a:chExt cx="3804486" cy="2332892"/>
          </a:xfrm>
        </p:grpSpPr>
        <p:sp>
          <p:nvSpPr>
            <p:cNvPr id="47" name="Round Same Side Corner Rectangle 3">
              <a:extLst>
                <a:ext uri="{FF2B5EF4-FFF2-40B4-BE49-F238E27FC236}">
                  <a16:creationId xmlns:a16="http://schemas.microsoft.com/office/drawing/2014/main" id="{8FA9AEEE-692E-A030-4F59-934C93104EF3}"/>
                </a:ext>
              </a:extLst>
            </p:cNvPr>
            <p:cNvSpPr/>
            <p:nvPr/>
          </p:nvSpPr>
          <p:spPr>
            <a:xfrm rot="5400000">
              <a:off x="4832664" y="143435"/>
              <a:ext cx="574429" cy="380448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Round Same Side Corner Rectangle 4">
              <a:extLst>
                <a:ext uri="{FF2B5EF4-FFF2-40B4-BE49-F238E27FC236}">
                  <a16:creationId xmlns:a16="http://schemas.microsoft.com/office/drawing/2014/main" id="{B985AD01-04DA-7A10-B524-F59CA30C13AA}"/>
                </a:ext>
              </a:extLst>
            </p:cNvPr>
            <p:cNvSpPr/>
            <p:nvPr/>
          </p:nvSpPr>
          <p:spPr>
            <a:xfrm rot="5400000">
              <a:off x="4876724" y="1945958"/>
              <a:ext cx="597873" cy="369292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Round Same Side Corner Rectangle 5">
              <a:extLst>
                <a:ext uri="{FF2B5EF4-FFF2-40B4-BE49-F238E27FC236}">
                  <a16:creationId xmlns:a16="http://schemas.microsoft.com/office/drawing/2014/main" id="{05F945C9-C4B2-1CBF-1112-62695C595C99}"/>
                </a:ext>
              </a:extLst>
            </p:cNvPr>
            <p:cNvSpPr/>
            <p:nvPr/>
          </p:nvSpPr>
          <p:spPr>
            <a:xfrm rot="5400000">
              <a:off x="5058116" y="976940"/>
              <a:ext cx="574433" cy="326289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Round Same Side Corner Rectangle 6">
              <a:extLst>
                <a:ext uri="{FF2B5EF4-FFF2-40B4-BE49-F238E27FC236}">
                  <a16:creationId xmlns:a16="http://schemas.microsoft.com/office/drawing/2014/main" id="{D940B113-FCCC-2396-BB96-F45B7A3959F7}"/>
                </a:ext>
              </a:extLst>
            </p:cNvPr>
            <p:cNvSpPr/>
            <p:nvPr/>
          </p:nvSpPr>
          <p:spPr>
            <a:xfrm rot="5400000">
              <a:off x="4971263" y="1498385"/>
              <a:ext cx="597877" cy="339231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4549D1-45AE-8238-E3BD-91DB7B28DD0F}"/>
              </a:ext>
            </a:extLst>
          </p:cNvPr>
          <p:cNvGrpSpPr/>
          <p:nvPr/>
        </p:nvGrpSpPr>
        <p:grpSpPr>
          <a:xfrm>
            <a:off x="5287916" y="1189724"/>
            <a:ext cx="3657600" cy="3661505"/>
            <a:chOff x="323799" y="1059174"/>
            <a:chExt cx="3657600" cy="3661505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F7FDA3C-7F7A-A466-10E2-44D79DA804FF}"/>
                </a:ext>
              </a:extLst>
            </p:cNvPr>
            <p:cNvSpPr/>
            <p:nvPr/>
          </p:nvSpPr>
          <p:spPr>
            <a:xfrm>
              <a:off x="323799" y="1059174"/>
              <a:ext cx="3657600" cy="3661505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AA65E7E-A8DB-9F9E-3850-29CABBAE20FE}"/>
                </a:ext>
              </a:extLst>
            </p:cNvPr>
            <p:cNvSpPr/>
            <p:nvPr/>
          </p:nvSpPr>
          <p:spPr>
            <a:xfrm>
              <a:off x="506679" y="1244006"/>
              <a:ext cx="3291840" cy="329184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Round Same Side Corner Rectangle 3">
            <a:extLst>
              <a:ext uri="{FF2B5EF4-FFF2-40B4-BE49-F238E27FC236}">
                <a16:creationId xmlns:a16="http://schemas.microsoft.com/office/drawing/2014/main" id="{7C4B9247-A630-8871-A433-1D1D602190EA}"/>
              </a:ext>
            </a:extLst>
          </p:cNvPr>
          <p:cNvSpPr/>
          <p:nvPr/>
        </p:nvSpPr>
        <p:spPr>
          <a:xfrm rot="5400000">
            <a:off x="6311527" y="1405158"/>
            <a:ext cx="1950950" cy="3091219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Rating insights from restaurant having table bookings and online delivery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BFB6F36-6856-29CA-E8F2-04CA927F1123}"/>
              </a:ext>
            </a:extLst>
          </p:cNvPr>
          <p:cNvSpPr txBox="1"/>
          <p:nvPr/>
        </p:nvSpPr>
        <p:spPr>
          <a:xfrm>
            <a:off x="8670724" y="1731992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12% of the total restaurants across globe have an option for table booking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84D1B8B-9120-6FBB-9495-0D9573EEC088}"/>
              </a:ext>
            </a:extLst>
          </p:cNvPr>
          <p:cNvSpPr txBox="1"/>
          <p:nvPr/>
        </p:nvSpPr>
        <p:spPr>
          <a:xfrm>
            <a:off x="8832612" y="2329750"/>
            <a:ext cx="3248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25 % of total restaurants across globe have option for online delivery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4019164-8A4A-BFCF-2D77-06F5EA240515}"/>
              </a:ext>
            </a:extLst>
          </p:cNvPr>
          <p:cNvSpPr txBox="1"/>
          <p:nvPr/>
        </p:nvSpPr>
        <p:spPr>
          <a:xfrm>
            <a:off x="8907296" y="2946226"/>
            <a:ext cx="3657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see that average ratings is better </a:t>
            </a:r>
            <a:b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restaurant has table booking and online delivery services.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189FF5D-1D54-644F-AC71-DE0C2F50BE83}"/>
              </a:ext>
            </a:extLst>
          </p:cNvPr>
          <p:cNvSpPr txBox="1"/>
          <p:nvPr/>
        </p:nvSpPr>
        <p:spPr>
          <a:xfrm>
            <a:off x="8627975" y="3671569"/>
            <a:ext cx="3657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 we can introduce these services in the newly opened restaurants in suggested countries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60169051-3455-468F-B76C-E74101F819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0265727"/>
              </p:ext>
            </p:extLst>
          </p:nvPr>
        </p:nvGraphicFramePr>
        <p:xfrm>
          <a:off x="953381" y="1115792"/>
          <a:ext cx="3235867" cy="20505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1F37A7B-AF6E-4650-9AF6-DF9C9FEBBDD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6512652"/>
              </p:ext>
            </p:extLst>
          </p:nvPr>
        </p:nvGraphicFramePr>
        <p:xfrm>
          <a:off x="903086" y="3927386"/>
          <a:ext cx="3235866" cy="20505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96755FD-644A-4806-B9E2-9A99782BF6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3745183"/>
              </p:ext>
            </p:extLst>
          </p:nvPr>
        </p:nvGraphicFramePr>
        <p:xfrm>
          <a:off x="3011412" y="4076753"/>
          <a:ext cx="1107498" cy="14082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5AC897A-04AC-49D1-8965-64292D4850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26074"/>
              </p:ext>
            </p:extLst>
          </p:nvPr>
        </p:nvGraphicFramePr>
        <p:xfrm>
          <a:off x="3009750" y="1292497"/>
          <a:ext cx="1015712" cy="12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697621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3">
            <a:extLst>
              <a:ext uri="{FF2B5EF4-FFF2-40B4-BE49-F238E27FC236}">
                <a16:creationId xmlns:a16="http://schemas.microsoft.com/office/drawing/2014/main" id="{A1F698E5-9BBE-9A38-23FA-190FE35BEB25}"/>
              </a:ext>
            </a:extLst>
          </p:cNvPr>
          <p:cNvGrpSpPr/>
          <p:nvPr/>
        </p:nvGrpSpPr>
        <p:grpSpPr>
          <a:xfrm>
            <a:off x="70951" y="95200"/>
            <a:ext cx="9237785" cy="857123"/>
            <a:chOff x="0" y="0"/>
            <a:chExt cx="1876002" cy="218865"/>
          </a:xfrm>
        </p:grpSpPr>
        <p:sp>
          <p:nvSpPr>
            <p:cNvPr id="24" name="Freeform 4">
              <a:extLst>
                <a:ext uri="{FF2B5EF4-FFF2-40B4-BE49-F238E27FC236}">
                  <a16:creationId xmlns:a16="http://schemas.microsoft.com/office/drawing/2014/main" id="{69AA4113-90BE-D160-38DE-3073E0B7A69B}"/>
                </a:ext>
              </a:extLst>
            </p:cNvPr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 cap="sq">
              <a:noFill/>
              <a:prstDash val="solid"/>
              <a:miter/>
            </a:ln>
          </p:spPr>
        </p:sp>
        <p:sp>
          <p:nvSpPr>
            <p:cNvPr id="25" name="TextBox 5">
              <a:extLst>
                <a:ext uri="{FF2B5EF4-FFF2-40B4-BE49-F238E27FC236}">
                  <a16:creationId xmlns:a16="http://schemas.microsoft.com/office/drawing/2014/main" id="{757AB4C8-07F1-DE67-BF3A-D46B71E4786F}"/>
                </a:ext>
              </a:extLst>
            </p:cNvPr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26" name="TextBox 27">
            <a:extLst>
              <a:ext uri="{FF2B5EF4-FFF2-40B4-BE49-F238E27FC236}">
                <a16:creationId xmlns:a16="http://schemas.microsoft.com/office/drawing/2014/main" id="{09595502-3D43-47B1-86E3-FEF608C43F20}"/>
              </a:ext>
            </a:extLst>
          </p:cNvPr>
          <p:cNvSpPr txBox="1"/>
          <p:nvPr/>
        </p:nvSpPr>
        <p:spPr>
          <a:xfrm>
            <a:off x="973976" y="258668"/>
            <a:ext cx="7696748" cy="530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66"/>
              </a:lnSpc>
              <a:spcBef>
                <a:spcPct val="0"/>
              </a:spcBef>
            </a:pPr>
            <a:r>
              <a:rPr lang="en-US" sz="3163" spc="25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Top most cuisines by number of restaurants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D1D710D-E9C6-22F3-DEDE-5030398FADF7}"/>
              </a:ext>
            </a:extLst>
          </p:cNvPr>
          <p:cNvGrpSpPr/>
          <p:nvPr/>
        </p:nvGrpSpPr>
        <p:grpSpPr>
          <a:xfrm rot="21134459">
            <a:off x="7959646" y="4363510"/>
            <a:ext cx="1495823" cy="2338134"/>
            <a:chOff x="3344154" y="4171480"/>
            <a:chExt cx="1600996" cy="250015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1FFC689-DAFA-FB85-6EC9-00A8D1EB4887}"/>
                </a:ext>
              </a:extLst>
            </p:cNvPr>
            <p:cNvSpPr/>
            <p:nvPr/>
          </p:nvSpPr>
          <p:spPr>
            <a:xfrm rot="19506721">
              <a:off x="4100749" y="4548952"/>
              <a:ext cx="844401" cy="21226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E6F1CF8-CE54-A6F6-43C0-4B90D7A52202}"/>
                </a:ext>
              </a:extLst>
            </p:cNvPr>
            <p:cNvSpPr/>
            <p:nvPr/>
          </p:nvSpPr>
          <p:spPr>
            <a:xfrm rot="19506721">
              <a:off x="3344154" y="4171480"/>
              <a:ext cx="573276" cy="33110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9BB9D2D-10E5-1AFF-2738-8204CE40602A}"/>
                </a:ext>
              </a:extLst>
            </p:cNvPr>
            <p:cNvSpPr/>
            <p:nvPr/>
          </p:nvSpPr>
          <p:spPr>
            <a:xfrm rot="19506721">
              <a:off x="3457267" y="4434648"/>
              <a:ext cx="740564" cy="33392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31CCAD0-118E-1ADE-848B-5AD6F415018D}"/>
              </a:ext>
            </a:extLst>
          </p:cNvPr>
          <p:cNvGrpSpPr/>
          <p:nvPr/>
        </p:nvGrpSpPr>
        <p:grpSpPr>
          <a:xfrm>
            <a:off x="8202960" y="1666273"/>
            <a:ext cx="3935666" cy="2005295"/>
            <a:chOff x="3217636" y="1758463"/>
            <a:chExt cx="3804486" cy="1735016"/>
          </a:xfrm>
        </p:grpSpPr>
        <p:sp>
          <p:nvSpPr>
            <p:cNvPr id="47" name="Round Same Side Corner Rectangle 3">
              <a:extLst>
                <a:ext uri="{FF2B5EF4-FFF2-40B4-BE49-F238E27FC236}">
                  <a16:creationId xmlns:a16="http://schemas.microsoft.com/office/drawing/2014/main" id="{8FA9AEEE-692E-A030-4F59-934C93104EF3}"/>
                </a:ext>
              </a:extLst>
            </p:cNvPr>
            <p:cNvSpPr/>
            <p:nvPr/>
          </p:nvSpPr>
          <p:spPr>
            <a:xfrm rot="5400000">
              <a:off x="4832664" y="143435"/>
              <a:ext cx="574429" cy="380448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Round Same Side Corner Rectangle 5">
              <a:extLst>
                <a:ext uri="{FF2B5EF4-FFF2-40B4-BE49-F238E27FC236}">
                  <a16:creationId xmlns:a16="http://schemas.microsoft.com/office/drawing/2014/main" id="{05F945C9-C4B2-1CBF-1112-62695C595C99}"/>
                </a:ext>
              </a:extLst>
            </p:cNvPr>
            <p:cNvSpPr/>
            <p:nvPr/>
          </p:nvSpPr>
          <p:spPr>
            <a:xfrm rot="5400000">
              <a:off x="5058116" y="976940"/>
              <a:ext cx="574433" cy="3262896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Round Same Side Corner Rectangle 6">
              <a:extLst>
                <a:ext uri="{FF2B5EF4-FFF2-40B4-BE49-F238E27FC236}">
                  <a16:creationId xmlns:a16="http://schemas.microsoft.com/office/drawing/2014/main" id="{D940B113-FCCC-2396-BB96-F45B7A3959F7}"/>
                </a:ext>
              </a:extLst>
            </p:cNvPr>
            <p:cNvSpPr/>
            <p:nvPr/>
          </p:nvSpPr>
          <p:spPr>
            <a:xfrm rot="5400000">
              <a:off x="4971263" y="1498385"/>
              <a:ext cx="597877" cy="339231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r"/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4549D1-45AE-8238-E3BD-91DB7B28DD0F}"/>
              </a:ext>
            </a:extLst>
          </p:cNvPr>
          <p:cNvGrpSpPr/>
          <p:nvPr/>
        </p:nvGrpSpPr>
        <p:grpSpPr>
          <a:xfrm>
            <a:off x="5287916" y="1189724"/>
            <a:ext cx="3657600" cy="3661505"/>
            <a:chOff x="323799" y="1059174"/>
            <a:chExt cx="3657600" cy="3661505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F7FDA3C-7F7A-A466-10E2-44D79DA804FF}"/>
                </a:ext>
              </a:extLst>
            </p:cNvPr>
            <p:cNvSpPr/>
            <p:nvPr/>
          </p:nvSpPr>
          <p:spPr>
            <a:xfrm>
              <a:off x="323799" y="1059174"/>
              <a:ext cx="3657600" cy="3661505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AA65E7E-A8DB-9F9E-3850-29CABBAE20FE}"/>
                </a:ext>
              </a:extLst>
            </p:cNvPr>
            <p:cNvSpPr/>
            <p:nvPr/>
          </p:nvSpPr>
          <p:spPr>
            <a:xfrm>
              <a:off x="506679" y="1244006"/>
              <a:ext cx="3291840" cy="329184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Round Same Side Corner Rectangle 3">
            <a:extLst>
              <a:ext uri="{FF2B5EF4-FFF2-40B4-BE49-F238E27FC236}">
                <a16:creationId xmlns:a16="http://schemas.microsoft.com/office/drawing/2014/main" id="{7C4B9247-A630-8871-A433-1D1D602190EA}"/>
              </a:ext>
            </a:extLst>
          </p:cNvPr>
          <p:cNvSpPr/>
          <p:nvPr/>
        </p:nvSpPr>
        <p:spPr>
          <a:xfrm rot="5400000">
            <a:off x="6311527" y="1405158"/>
            <a:ext cx="1950950" cy="3091219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30 cuisines by number of restaurants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BFB6F36-6856-29CA-E8F2-04CA927F1123}"/>
              </a:ext>
            </a:extLst>
          </p:cNvPr>
          <p:cNvSpPr txBox="1"/>
          <p:nvPr/>
        </p:nvSpPr>
        <p:spPr>
          <a:xfrm>
            <a:off x="8670724" y="1731992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insights shows popular cuisines across the globe. 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84D1B8B-9120-6FBB-9495-0D9573EEC088}"/>
              </a:ext>
            </a:extLst>
          </p:cNvPr>
          <p:cNvSpPr txBox="1"/>
          <p:nvPr/>
        </p:nvSpPr>
        <p:spPr>
          <a:xfrm>
            <a:off x="8868103" y="2303389"/>
            <a:ext cx="33060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North India part has 69% market saturation which is clearly justified by most popular cuisine as north Indian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4019164-8A4A-BFCF-2D77-06F5EA240515}"/>
              </a:ext>
            </a:extLst>
          </p:cNvPr>
          <p:cNvSpPr txBox="1"/>
          <p:nvPr/>
        </p:nvSpPr>
        <p:spPr>
          <a:xfrm>
            <a:off x="8939517" y="3028735"/>
            <a:ext cx="3091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insights work well and show more depth if we have slicers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A7E5C2E-72E8-46E0-C066-836B23B2FA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7858707"/>
              </p:ext>
            </p:extLst>
          </p:nvPr>
        </p:nvGraphicFramePr>
        <p:xfrm>
          <a:off x="586523" y="907933"/>
          <a:ext cx="4572000" cy="59056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55076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1045</TotalTime>
  <Words>1486</Words>
  <Application>Microsoft Office PowerPoint</Application>
  <PresentationFormat>Widescreen</PresentationFormat>
  <Paragraphs>248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Archivo Black</vt:lpstr>
      <vt:lpstr>Arial</vt:lpstr>
      <vt:lpstr>Calibri</vt:lpstr>
      <vt:lpstr>Calibri Light</vt:lpstr>
      <vt:lpstr>Montserrat Classic</vt:lpstr>
      <vt:lpstr>Montserrat Classic Bold</vt:lpstr>
      <vt:lpstr>Montserrat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Shreyas Goyal</dc:creator>
  <cp:lastModifiedBy>Shreyas Goyal</cp:lastModifiedBy>
  <cp:revision>1</cp:revision>
  <dcterms:created xsi:type="dcterms:W3CDTF">2024-07-05T17:12:43Z</dcterms:created>
  <dcterms:modified xsi:type="dcterms:W3CDTF">2024-09-13T15:20:59Z</dcterms:modified>
</cp:coreProperties>
</file>

<file path=docProps/thumbnail.jpeg>
</file>